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7"/>
  </p:notesMasterIdLst>
  <p:handoutMasterIdLst>
    <p:handoutMasterId r:id="rId38"/>
  </p:handoutMasterIdLst>
  <p:sldIdLst>
    <p:sldId id="256" r:id="rId2"/>
    <p:sldId id="346" r:id="rId3"/>
    <p:sldId id="345" r:id="rId4"/>
    <p:sldId id="310" r:id="rId5"/>
    <p:sldId id="311" r:id="rId6"/>
    <p:sldId id="312" r:id="rId7"/>
    <p:sldId id="313" r:id="rId8"/>
    <p:sldId id="316" r:id="rId9"/>
    <p:sldId id="349" r:id="rId10"/>
    <p:sldId id="350" r:id="rId11"/>
    <p:sldId id="314" r:id="rId12"/>
    <p:sldId id="351" r:id="rId13"/>
    <p:sldId id="353" r:id="rId14"/>
    <p:sldId id="335" r:id="rId15"/>
    <p:sldId id="336" r:id="rId16"/>
    <p:sldId id="354" r:id="rId17"/>
    <p:sldId id="355" r:id="rId18"/>
    <p:sldId id="323" r:id="rId19"/>
    <p:sldId id="325" r:id="rId20"/>
    <p:sldId id="339" r:id="rId21"/>
    <p:sldId id="337" r:id="rId22"/>
    <p:sldId id="338" r:id="rId23"/>
    <p:sldId id="322" r:id="rId24"/>
    <p:sldId id="324" r:id="rId25"/>
    <p:sldId id="356" r:id="rId26"/>
    <p:sldId id="329" r:id="rId27"/>
    <p:sldId id="357" r:id="rId28"/>
    <p:sldId id="358" r:id="rId29"/>
    <p:sldId id="359" r:id="rId30"/>
    <p:sldId id="341" r:id="rId31"/>
    <p:sldId id="360" r:id="rId32"/>
    <p:sldId id="340" r:id="rId33"/>
    <p:sldId id="343" r:id="rId34"/>
    <p:sldId id="334" r:id="rId35"/>
    <p:sldId id="344" r:id="rId3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5C5C"/>
    <a:srgbClr val="0098C6"/>
    <a:srgbClr val="FA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15"/>
    <p:restoredTop sz="95043"/>
  </p:normalViewPr>
  <p:slideViewPr>
    <p:cSldViewPr>
      <p:cViewPr varScale="1">
        <p:scale>
          <a:sx n="195" d="100"/>
          <a:sy n="195" d="100"/>
        </p:scale>
        <p:origin x="1616" y="168"/>
      </p:cViewPr>
      <p:guideLst/>
    </p:cSldViewPr>
  </p:slideViewPr>
  <p:notesTextViewPr>
    <p:cViewPr>
      <p:scale>
        <a:sx n="1" d="1"/>
        <a:sy n="1" d="1"/>
      </p:scale>
      <p:origin x="0" y="0"/>
    </p:cViewPr>
  </p:notesTextViewPr>
  <p:sorterViewPr>
    <p:cViewPr>
      <p:scale>
        <a:sx n="80" d="100"/>
        <a:sy n="80" d="100"/>
      </p:scale>
      <p:origin x="0" y="0"/>
    </p:cViewPr>
  </p:sorterViewPr>
  <p:notesViewPr>
    <p:cSldViewPr>
      <p:cViewPr varScale="1">
        <p:scale>
          <a:sx n="155" d="100"/>
          <a:sy n="155" d="100"/>
        </p:scale>
        <p:origin x="5704" y="208"/>
      </p:cViewPr>
      <p:guideLst/>
    </p:cSldViewPr>
  </p:notesViewPr>
  <p:gridSpacing cx="225747" cy="225747"/>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01C05B-95FA-404A-887A-AF10641FC728}"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kumimoji="1" lang="ja-JP" altLang="en-US"/>
        </a:p>
      </dgm:t>
    </dgm:pt>
    <dgm:pt modelId="{2D2D7C70-5E26-EE48-9C6F-EABD67E54744}">
      <dgm:prSet phldrT="[テキスト]" custT="1"/>
      <dgm:spPr>
        <a:noFill/>
        <a:ln w="12700">
          <a:solidFill>
            <a:srgbClr val="2E719E"/>
          </a:solidFill>
        </a:ln>
      </dgm:spPr>
      <dgm:t>
        <a:bodyPr/>
        <a:lstStyle/>
        <a:p>
          <a:r>
            <a:rPr lang="ja-JP" altLang="en-US" sz="2000" b="0" i="0">
              <a:solidFill>
                <a:srgbClr val="1D4763"/>
              </a:solidFill>
              <a:latin typeface="Hiragino Sans W5" panose="020B0400000000000000" pitchFamily="34" charset="-128"/>
              <a:ea typeface="Hiragino Sans W5" panose="020B0400000000000000" pitchFamily="34" charset="-128"/>
            </a:rPr>
            <a:t>テストを書く</a:t>
          </a:r>
          <a:endParaRPr kumimoji="1" lang="ja-JP" altLang="en-US" sz="2000" b="0" i="0">
            <a:solidFill>
              <a:srgbClr val="1D4763"/>
            </a:solidFill>
            <a:latin typeface="Hiragino Sans W5" panose="020B0400000000000000" pitchFamily="34" charset="-128"/>
            <a:ea typeface="Hiragino Sans W5" panose="020B0400000000000000" pitchFamily="34" charset="-128"/>
          </a:endParaRPr>
        </a:p>
      </dgm:t>
    </dgm:pt>
    <dgm:pt modelId="{91BD30CF-7248-4848-97A3-DE5707F812B0}" type="parTrans" cxnId="{1CD3EC1A-81D7-CF40-ABF2-EDC69DE91C0C}">
      <dgm:prSet/>
      <dgm:spPr/>
      <dgm:t>
        <a:bodyPr/>
        <a:lstStyle/>
        <a:p>
          <a:endParaRPr kumimoji="1" lang="ja-JP" altLang="en-US"/>
        </a:p>
      </dgm:t>
    </dgm:pt>
    <dgm:pt modelId="{F69C0346-AECC-B74A-B7AD-0BE92C157E43}" type="sibTrans" cxnId="{1CD3EC1A-81D7-CF40-ABF2-EDC69DE91C0C}">
      <dgm:prSet/>
      <dgm:spPr>
        <a:noFill/>
        <a:ln w="12700">
          <a:solidFill>
            <a:srgbClr val="2E719E"/>
          </a:solidFill>
        </a:ln>
      </dgm:spPr>
      <dgm:t>
        <a:bodyPr/>
        <a:lstStyle/>
        <a:p>
          <a:endParaRPr kumimoji="1" lang="ja-JP" altLang="en-US" sz="2000" b="0" i="0">
            <a:solidFill>
              <a:srgbClr val="1D4763"/>
            </a:solidFill>
            <a:latin typeface="Hiragino Sans W5" panose="020B0400000000000000" pitchFamily="34" charset="-128"/>
            <a:ea typeface="Hiragino Sans W5" panose="020B0400000000000000" pitchFamily="34" charset="-128"/>
          </a:endParaRPr>
        </a:p>
      </dgm:t>
    </dgm:pt>
    <dgm:pt modelId="{21FC2D90-F34B-0A45-B716-A72B89F47E6E}">
      <dgm:prSet phldrT="[テキスト]" custT="1"/>
      <dgm:spPr>
        <a:noFill/>
        <a:ln w="12700">
          <a:solidFill>
            <a:srgbClr val="2E719E"/>
          </a:solidFill>
        </a:ln>
      </dgm:spPr>
      <dgm:t>
        <a:bodyPr/>
        <a:lstStyle/>
        <a:p>
          <a:r>
            <a:rPr lang="ja-JP" altLang="en-US" sz="2000" b="0" i="0">
              <a:solidFill>
                <a:srgbClr val="1D4763"/>
              </a:solidFill>
              <a:latin typeface="Hiragino Sans W5" panose="020B0400000000000000" pitchFamily="34" charset="-128"/>
              <a:ea typeface="Hiragino Sans W5" panose="020B0400000000000000" pitchFamily="34" charset="-128"/>
            </a:rPr>
            <a:t>実装する</a:t>
          </a:r>
          <a:endParaRPr kumimoji="1" lang="ja-JP" altLang="en-US" sz="2000" b="0" i="0">
            <a:solidFill>
              <a:srgbClr val="1D4763"/>
            </a:solidFill>
            <a:latin typeface="Hiragino Sans W5" panose="020B0400000000000000" pitchFamily="34" charset="-128"/>
            <a:ea typeface="Hiragino Sans W5" panose="020B0400000000000000" pitchFamily="34" charset="-128"/>
          </a:endParaRPr>
        </a:p>
      </dgm:t>
    </dgm:pt>
    <dgm:pt modelId="{B5B9AE1B-D5FA-3747-B54C-F02D37FD287E}" type="parTrans" cxnId="{DC90A6C2-CF23-E44B-B878-0C437A1D2F6B}">
      <dgm:prSet/>
      <dgm:spPr/>
      <dgm:t>
        <a:bodyPr/>
        <a:lstStyle/>
        <a:p>
          <a:endParaRPr kumimoji="1" lang="ja-JP" altLang="en-US"/>
        </a:p>
      </dgm:t>
    </dgm:pt>
    <dgm:pt modelId="{F1C361B4-8189-5A48-8AB2-5397586DAAC5}" type="sibTrans" cxnId="{DC90A6C2-CF23-E44B-B878-0C437A1D2F6B}">
      <dgm:prSet/>
      <dgm:spPr>
        <a:noFill/>
        <a:ln w="12700">
          <a:solidFill>
            <a:srgbClr val="2E719E"/>
          </a:solidFill>
        </a:ln>
      </dgm:spPr>
      <dgm:t>
        <a:bodyPr/>
        <a:lstStyle/>
        <a:p>
          <a:endParaRPr kumimoji="1" lang="ja-JP" altLang="en-US" sz="2000" b="0" i="0">
            <a:solidFill>
              <a:srgbClr val="1D4763"/>
            </a:solidFill>
            <a:latin typeface="Hiragino Sans W5" panose="020B0400000000000000" pitchFamily="34" charset="-128"/>
            <a:ea typeface="Hiragino Sans W5" panose="020B0400000000000000" pitchFamily="34" charset="-128"/>
          </a:endParaRPr>
        </a:p>
      </dgm:t>
    </dgm:pt>
    <dgm:pt modelId="{476B0DDB-0413-B24C-9C07-F2741A40ABC6}">
      <dgm:prSet phldrT="[テキスト]" custT="1"/>
      <dgm:spPr>
        <a:noFill/>
        <a:ln w="12700">
          <a:solidFill>
            <a:srgbClr val="2E719E"/>
          </a:solidFill>
        </a:ln>
      </dgm:spPr>
      <dgm:t>
        <a:bodyPr/>
        <a:lstStyle/>
        <a:p>
          <a:r>
            <a:rPr lang="ja-JP" altLang="en-US" sz="2000" b="0" i="0">
              <a:solidFill>
                <a:srgbClr val="1D4763"/>
              </a:solidFill>
              <a:latin typeface="Hiragino Sans W5" panose="020B0400000000000000" pitchFamily="34" charset="-128"/>
              <a:ea typeface="Hiragino Sans W5" panose="020B0400000000000000" pitchFamily="34" charset="-128"/>
            </a:rPr>
            <a:t>洗練させる</a:t>
          </a:r>
          <a:endParaRPr kumimoji="1" lang="ja-JP" altLang="en-US" sz="2000" b="0" i="0">
            <a:solidFill>
              <a:srgbClr val="1D4763"/>
            </a:solidFill>
            <a:latin typeface="Hiragino Sans W5" panose="020B0400000000000000" pitchFamily="34" charset="-128"/>
            <a:ea typeface="Hiragino Sans W5" panose="020B0400000000000000" pitchFamily="34" charset="-128"/>
          </a:endParaRPr>
        </a:p>
      </dgm:t>
    </dgm:pt>
    <dgm:pt modelId="{7D26FBAE-FAF4-C749-9D1B-1F2D3106A1B0}" type="parTrans" cxnId="{067713F3-5A39-2B44-BCF3-D7C963F97632}">
      <dgm:prSet/>
      <dgm:spPr/>
      <dgm:t>
        <a:bodyPr/>
        <a:lstStyle/>
        <a:p>
          <a:endParaRPr kumimoji="1" lang="ja-JP" altLang="en-US"/>
        </a:p>
      </dgm:t>
    </dgm:pt>
    <dgm:pt modelId="{80722AEB-1986-3A43-B2B5-C0E3E4543C08}" type="sibTrans" cxnId="{067713F3-5A39-2B44-BCF3-D7C963F97632}">
      <dgm:prSet/>
      <dgm:spPr>
        <a:noFill/>
        <a:ln w="12700">
          <a:solidFill>
            <a:srgbClr val="2E719E"/>
          </a:solidFill>
        </a:ln>
      </dgm:spPr>
      <dgm:t>
        <a:bodyPr/>
        <a:lstStyle/>
        <a:p>
          <a:endParaRPr kumimoji="1" lang="ja-JP" altLang="en-US" sz="2000" b="0" i="0">
            <a:solidFill>
              <a:srgbClr val="1D4763"/>
            </a:solidFill>
            <a:latin typeface="Hiragino Sans W5" panose="020B0400000000000000" pitchFamily="34" charset="-128"/>
            <a:ea typeface="Hiragino Sans W5" panose="020B0400000000000000" pitchFamily="34" charset="-128"/>
          </a:endParaRPr>
        </a:p>
      </dgm:t>
    </dgm:pt>
    <dgm:pt modelId="{F5E43836-D187-194D-92D1-CEB0912D5DFD}" type="pres">
      <dgm:prSet presAssocID="{3101C05B-95FA-404A-887A-AF10641FC728}" presName="cycle" presStyleCnt="0">
        <dgm:presLayoutVars>
          <dgm:dir/>
          <dgm:resizeHandles val="exact"/>
        </dgm:presLayoutVars>
      </dgm:prSet>
      <dgm:spPr/>
    </dgm:pt>
    <dgm:pt modelId="{DE0046D8-227A-414D-8090-551BAA018AA6}" type="pres">
      <dgm:prSet presAssocID="{2D2D7C70-5E26-EE48-9C6F-EABD67E54744}" presName="node" presStyleLbl="node1" presStyleIdx="0" presStyleCnt="3" custScaleX="94688" custScaleY="44970">
        <dgm:presLayoutVars>
          <dgm:bulletEnabled val="1"/>
        </dgm:presLayoutVars>
      </dgm:prSet>
      <dgm:spPr/>
    </dgm:pt>
    <dgm:pt modelId="{00F2B1A4-7163-484C-99AE-1BE0ED533EDD}" type="pres">
      <dgm:prSet presAssocID="{2D2D7C70-5E26-EE48-9C6F-EABD67E54744}" presName="spNode" presStyleCnt="0"/>
      <dgm:spPr/>
    </dgm:pt>
    <dgm:pt modelId="{04E23ABD-ED53-954F-AD5B-1AEC3C6E531C}" type="pres">
      <dgm:prSet presAssocID="{F69C0346-AECC-B74A-B7AD-0BE92C157E43}" presName="sibTrans" presStyleLbl="sibTrans1D1" presStyleIdx="0" presStyleCnt="3" custScaleX="2000000"/>
      <dgm:spPr/>
    </dgm:pt>
    <dgm:pt modelId="{69D2B579-F808-FC46-A2F7-03B9A89220F5}" type="pres">
      <dgm:prSet presAssocID="{21FC2D90-F34B-0A45-B716-A72B89F47E6E}" presName="node" presStyleLbl="node1" presStyleIdx="1" presStyleCnt="3" custScaleX="94688" custScaleY="44970">
        <dgm:presLayoutVars>
          <dgm:bulletEnabled val="1"/>
        </dgm:presLayoutVars>
      </dgm:prSet>
      <dgm:spPr/>
    </dgm:pt>
    <dgm:pt modelId="{AF3AF838-0592-8E42-AB18-EF27B2DD8919}" type="pres">
      <dgm:prSet presAssocID="{21FC2D90-F34B-0A45-B716-A72B89F47E6E}" presName="spNode" presStyleCnt="0"/>
      <dgm:spPr/>
    </dgm:pt>
    <dgm:pt modelId="{3ED76781-B7BB-1C42-BB3D-8343A5FBD032}" type="pres">
      <dgm:prSet presAssocID="{F1C361B4-8189-5A48-8AB2-5397586DAAC5}" presName="sibTrans" presStyleLbl="sibTrans1D1" presStyleIdx="1" presStyleCnt="3" custScaleX="2000000"/>
      <dgm:spPr/>
    </dgm:pt>
    <dgm:pt modelId="{CCE07AD6-F22A-D947-BA3F-5A1E2DA3E599}" type="pres">
      <dgm:prSet presAssocID="{476B0DDB-0413-B24C-9C07-F2741A40ABC6}" presName="node" presStyleLbl="node1" presStyleIdx="2" presStyleCnt="3" custScaleX="94688" custScaleY="44970">
        <dgm:presLayoutVars>
          <dgm:bulletEnabled val="1"/>
        </dgm:presLayoutVars>
      </dgm:prSet>
      <dgm:spPr/>
    </dgm:pt>
    <dgm:pt modelId="{16B5BF38-FAAA-8644-AD4D-3E18153C3241}" type="pres">
      <dgm:prSet presAssocID="{476B0DDB-0413-B24C-9C07-F2741A40ABC6}" presName="spNode" presStyleCnt="0"/>
      <dgm:spPr/>
    </dgm:pt>
    <dgm:pt modelId="{671F259E-0DE4-FC49-ADD3-89F6325ADB6D}" type="pres">
      <dgm:prSet presAssocID="{80722AEB-1986-3A43-B2B5-C0E3E4543C08}" presName="sibTrans" presStyleLbl="sibTrans1D1" presStyleIdx="2" presStyleCnt="3" custScaleX="2000000"/>
      <dgm:spPr/>
    </dgm:pt>
  </dgm:ptLst>
  <dgm:cxnLst>
    <dgm:cxn modelId="{AA72A515-EF77-1F47-A2AB-B445DBC85936}" type="presOf" srcId="{F1C361B4-8189-5A48-8AB2-5397586DAAC5}" destId="{3ED76781-B7BB-1C42-BB3D-8343A5FBD032}" srcOrd="0" destOrd="0" presId="urn:microsoft.com/office/officeart/2005/8/layout/cycle5"/>
    <dgm:cxn modelId="{1CD3EC1A-81D7-CF40-ABF2-EDC69DE91C0C}" srcId="{3101C05B-95FA-404A-887A-AF10641FC728}" destId="{2D2D7C70-5E26-EE48-9C6F-EABD67E54744}" srcOrd="0" destOrd="0" parTransId="{91BD30CF-7248-4848-97A3-DE5707F812B0}" sibTransId="{F69C0346-AECC-B74A-B7AD-0BE92C157E43}"/>
    <dgm:cxn modelId="{29A22B2B-2E10-8648-A116-E7A593ED6362}" type="presOf" srcId="{3101C05B-95FA-404A-887A-AF10641FC728}" destId="{F5E43836-D187-194D-92D1-CEB0912D5DFD}" srcOrd="0" destOrd="0" presId="urn:microsoft.com/office/officeart/2005/8/layout/cycle5"/>
    <dgm:cxn modelId="{3BB5D02B-BC6E-A544-AA6E-C2818B7B0A0E}" type="presOf" srcId="{F69C0346-AECC-B74A-B7AD-0BE92C157E43}" destId="{04E23ABD-ED53-954F-AD5B-1AEC3C6E531C}" srcOrd="0" destOrd="0" presId="urn:microsoft.com/office/officeart/2005/8/layout/cycle5"/>
    <dgm:cxn modelId="{32F5E845-0031-BA43-9647-8C8A50673A45}" type="presOf" srcId="{21FC2D90-F34B-0A45-B716-A72B89F47E6E}" destId="{69D2B579-F808-FC46-A2F7-03B9A89220F5}" srcOrd="0" destOrd="0" presId="urn:microsoft.com/office/officeart/2005/8/layout/cycle5"/>
    <dgm:cxn modelId="{C5EB5BC2-A721-0C4B-A077-CEC2FD42EE02}" type="presOf" srcId="{2D2D7C70-5E26-EE48-9C6F-EABD67E54744}" destId="{DE0046D8-227A-414D-8090-551BAA018AA6}" srcOrd="0" destOrd="0" presId="urn:microsoft.com/office/officeart/2005/8/layout/cycle5"/>
    <dgm:cxn modelId="{DC90A6C2-CF23-E44B-B878-0C437A1D2F6B}" srcId="{3101C05B-95FA-404A-887A-AF10641FC728}" destId="{21FC2D90-F34B-0A45-B716-A72B89F47E6E}" srcOrd="1" destOrd="0" parTransId="{B5B9AE1B-D5FA-3747-B54C-F02D37FD287E}" sibTransId="{F1C361B4-8189-5A48-8AB2-5397586DAAC5}"/>
    <dgm:cxn modelId="{0A1B23EF-5992-F845-ADC6-CDA9BEF2AAEF}" type="presOf" srcId="{80722AEB-1986-3A43-B2B5-C0E3E4543C08}" destId="{671F259E-0DE4-FC49-ADD3-89F6325ADB6D}" srcOrd="0" destOrd="0" presId="urn:microsoft.com/office/officeart/2005/8/layout/cycle5"/>
    <dgm:cxn modelId="{067713F3-5A39-2B44-BCF3-D7C963F97632}" srcId="{3101C05B-95FA-404A-887A-AF10641FC728}" destId="{476B0DDB-0413-B24C-9C07-F2741A40ABC6}" srcOrd="2" destOrd="0" parTransId="{7D26FBAE-FAF4-C749-9D1B-1F2D3106A1B0}" sibTransId="{80722AEB-1986-3A43-B2B5-C0E3E4543C08}"/>
    <dgm:cxn modelId="{D58F3EFE-C61C-F64F-BE1D-021B99E3BCF0}" type="presOf" srcId="{476B0DDB-0413-B24C-9C07-F2741A40ABC6}" destId="{CCE07AD6-F22A-D947-BA3F-5A1E2DA3E599}" srcOrd="0" destOrd="0" presId="urn:microsoft.com/office/officeart/2005/8/layout/cycle5"/>
    <dgm:cxn modelId="{E1BCED2F-12D3-7E4D-AAC7-66082CE61CF5}" type="presParOf" srcId="{F5E43836-D187-194D-92D1-CEB0912D5DFD}" destId="{DE0046D8-227A-414D-8090-551BAA018AA6}" srcOrd="0" destOrd="0" presId="urn:microsoft.com/office/officeart/2005/8/layout/cycle5"/>
    <dgm:cxn modelId="{E1F20AB4-8A86-9B4C-8946-89C7A743C621}" type="presParOf" srcId="{F5E43836-D187-194D-92D1-CEB0912D5DFD}" destId="{00F2B1A4-7163-484C-99AE-1BE0ED533EDD}" srcOrd="1" destOrd="0" presId="urn:microsoft.com/office/officeart/2005/8/layout/cycle5"/>
    <dgm:cxn modelId="{444A5889-F42D-0641-B1E0-17254956A0C1}" type="presParOf" srcId="{F5E43836-D187-194D-92D1-CEB0912D5DFD}" destId="{04E23ABD-ED53-954F-AD5B-1AEC3C6E531C}" srcOrd="2" destOrd="0" presId="urn:microsoft.com/office/officeart/2005/8/layout/cycle5"/>
    <dgm:cxn modelId="{5DCE0004-302F-5242-B3BA-CA102B89BE1B}" type="presParOf" srcId="{F5E43836-D187-194D-92D1-CEB0912D5DFD}" destId="{69D2B579-F808-FC46-A2F7-03B9A89220F5}" srcOrd="3" destOrd="0" presId="urn:microsoft.com/office/officeart/2005/8/layout/cycle5"/>
    <dgm:cxn modelId="{55EEA1CC-D44D-214C-BE21-690C122399D0}" type="presParOf" srcId="{F5E43836-D187-194D-92D1-CEB0912D5DFD}" destId="{AF3AF838-0592-8E42-AB18-EF27B2DD8919}" srcOrd="4" destOrd="0" presId="urn:microsoft.com/office/officeart/2005/8/layout/cycle5"/>
    <dgm:cxn modelId="{6AB0B054-C54E-DF4F-B828-921F2F11C451}" type="presParOf" srcId="{F5E43836-D187-194D-92D1-CEB0912D5DFD}" destId="{3ED76781-B7BB-1C42-BB3D-8343A5FBD032}" srcOrd="5" destOrd="0" presId="urn:microsoft.com/office/officeart/2005/8/layout/cycle5"/>
    <dgm:cxn modelId="{016336E0-9995-134C-8668-599F3640DF44}" type="presParOf" srcId="{F5E43836-D187-194D-92D1-CEB0912D5DFD}" destId="{CCE07AD6-F22A-D947-BA3F-5A1E2DA3E599}" srcOrd="6" destOrd="0" presId="urn:microsoft.com/office/officeart/2005/8/layout/cycle5"/>
    <dgm:cxn modelId="{CDC1EB4A-844E-524A-9915-F4E9D8DE7DD0}" type="presParOf" srcId="{F5E43836-D187-194D-92D1-CEB0912D5DFD}" destId="{16B5BF38-FAAA-8644-AD4D-3E18153C3241}" srcOrd="7" destOrd="0" presId="urn:microsoft.com/office/officeart/2005/8/layout/cycle5"/>
    <dgm:cxn modelId="{29B24351-8254-3F44-855B-277AD50905D5}" type="presParOf" srcId="{F5E43836-D187-194D-92D1-CEB0912D5DFD}" destId="{671F259E-0DE4-FC49-ADD3-89F6325ADB6D}"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0046D8-227A-414D-8090-551BAA018AA6}">
      <dsp:nvSpPr>
        <dsp:cNvPr id="0" name=""/>
        <dsp:cNvSpPr/>
      </dsp:nvSpPr>
      <dsp:spPr>
        <a:xfrm>
          <a:off x="2165399" y="168047"/>
          <a:ext cx="1764000" cy="544552"/>
        </a:xfrm>
        <a:prstGeom prst="roundRect">
          <a:avLst/>
        </a:prstGeom>
        <a:noFill/>
        <a:ln w="12700" cap="flat" cmpd="sng" algn="ctr">
          <a:solidFill>
            <a:srgbClr val="2E719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ja-JP" altLang="en-US" sz="2000" b="0" i="0" kern="1200">
              <a:solidFill>
                <a:srgbClr val="1D4763"/>
              </a:solidFill>
              <a:latin typeface="Hiragino Sans W5" panose="020B0400000000000000" pitchFamily="34" charset="-128"/>
              <a:ea typeface="Hiragino Sans W5" panose="020B0400000000000000" pitchFamily="34" charset="-128"/>
            </a:rPr>
            <a:t>テストを書く</a:t>
          </a:r>
          <a:endParaRPr kumimoji="1" lang="ja-JP" altLang="en-US" sz="2000" b="0" i="0" kern="1200">
            <a:solidFill>
              <a:srgbClr val="1D4763"/>
            </a:solidFill>
            <a:latin typeface="Hiragino Sans W5" panose="020B0400000000000000" pitchFamily="34" charset="-128"/>
            <a:ea typeface="Hiragino Sans W5" panose="020B0400000000000000" pitchFamily="34" charset="-128"/>
          </a:endParaRPr>
        </a:p>
      </dsp:txBody>
      <dsp:txXfrm>
        <a:off x="2191982" y="194630"/>
        <a:ext cx="1710834" cy="491386"/>
      </dsp:txXfrm>
    </dsp:sp>
    <dsp:sp modelId="{04E23ABD-ED53-954F-AD5B-1AEC3C6E531C}">
      <dsp:nvSpPr>
        <dsp:cNvPr id="0" name=""/>
        <dsp:cNvSpPr/>
      </dsp:nvSpPr>
      <dsp:spPr>
        <a:xfrm>
          <a:off x="1431363" y="440323"/>
          <a:ext cx="3232073" cy="3232073"/>
        </a:xfrm>
        <a:custGeom>
          <a:avLst/>
          <a:gdLst/>
          <a:ahLst/>
          <a:cxnLst/>
          <a:rect l="0" t="0" r="0" b="0"/>
          <a:pathLst>
            <a:path>
              <a:moveTo>
                <a:pt x="2802392" y="518705"/>
              </a:moveTo>
              <a:arcTo wR="1616036" hR="1616036" stAng="19033946" swAng="2878436"/>
            </a:path>
          </a:pathLst>
        </a:custGeom>
        <a:noFill/>
        <a:ln w="12700" cap="flat" cmpd="sng" algn="ctr">
          <a:solidFill>
            <a:srgbClr val="2E719E"/>
          </a:solidFill>
          <a:prstDash val="solid"/>
          <a:miter lim="800000"/>
          <a:tailEnd type="arrow"/>
        </a:ln>
        <a:effectLst/>
      </dsp:spPr>
      <dsp:style>
        <a:lnRef idx="1">
          <a:scrgbClr r="0" g="0" b="0"/>
        </a:lnRef>
        <a:fillRef idx="0">
          <a:scrgbClr r="0" g="0" b="0"/>
        </a:fillRef>
        <a:effectRef idx="0">
          <a:scrgbClr r="0" g="0" b="0"/>
        </a:effectRef>
        <a:fontRef idx="minor"/>
      </dsp:style>
    </dsp:sp>
    <dsp:sp modelId="{69D2B579-F808-FC46-A2F7-03B9A89220F5}">
      <dsp:nvSpPr>
        <dsp:cNvPr id="0" name=""/>
        <dsp:cNvSpPr/>
      </dsp:nvSpPr>
      <dsp:spPr>
        <a:xfrm>
          <a:off x="3564928" y="2592102"/>
          <a:ext cx="1764000" cy="544552"/>
        </a:xfrm>
        <a:prstGeom prst="roundRect">
          <a:avLst/>
        </a:prstGeom>
        <a:noFill/>
        <a:ln w="12700" cap="flat" cmpd="sng" algn="ctr">
          <a:solidFill>
            <a:srgbClr val="2E719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ja-JP" altLang="en-US" sz="2000" b="0" i="0" kern="1200">
              <a:solidFill>
                <a:srgbClr val="1D4763"/>
              </a:solidFill>
              <a:latin typeface="Hiragino Sans W5" panose="020B0400000000000000" pitchFamily="34" charset="-128"/>
              <a:ea typeface="Hiragino Sans W5" panose="020B0400000000000000" pitchFamily="34" charset="-128"/>
            </a:rPr>
            <a:t>実装する</a:t>
          </a:r>
          <a:endParaRPr kumimoji="1" lang="ja-JP" altLang="en-US" sz="2000" b="0" i="0" kern="1200">
            <a:solidFill>
              <a:srgbClr val="1D4763"/>
            </a:solidFill>
            <a:latin typeface="Hiragino Sans W5" panose="020B0400000000000000" pitchFamily="34" charset="-128"/>
            <a:ea typeface="Hiragino Sans W5" panose="020B0400000000000000" pitchFamily="34" charset="-128"/>
          </a:endParaRPr>
        </a:p>
      </dsp:txBody>
      <dsp:txXfrm>
        <a:off x="3591511" y="2618685"/>
        <a:ext cx="1710834" cy="491386"/>
      </dsp:txXfrm>
    </dsp:sp>
    <dsp:sp modelId="{3ED76781-B7BB-1C42-BB3D-8343A5FBD032}">
      <dsp:nvSpPr>
        <dsp:cNvPr id="0" name=""/>
        <dsp:cNvSpPr/>
      </dsp:nvSpPr>
      <dsp:spPr>
        <a:xfrm>
          <a:off x="1431363" y="440323"/>
          <a:ext cx="3232073" cy="3232073"/>
        </a:xfrm>
        <a:custGeom>
          <a:avLst/>
          <a:gdLst/>
          <a:ahLst/>
          <a:cxnLst/>
          <a:rect l="0" t="0" r="0" b="0"/>
          <a:pathLst>
            <a:path>
              <a:moveTo>
                <a:pt x="2448475" y="3001179"/>
              </a:moveTo>
              <a:arcTo wR="1616036" hR="1616036" stAng="3539708" swAng="3720585"/>
            </a:path>
          </a:pathLst>
        </a:custGeom>
        <a:noFill/>
        <a:ln w="12700" cap="flat" cmpd="sng" algn="ctr">
          <a:solidFill>
            <a:srgbClr val="2E719E"/>
          </a:solidFill>
          <a:prstDash val="solid"/>
          <a:miter lim="800000"/>
          <a:tailEnd type="arrow"/>
        </a:ln>
        <a:effectLst/>
      </dsp:spPr>
      <dsp:style>
        <a:lnRef idx="1">
          <a:scrgbClr r="0" g="0" b="0"/>
        </a:lnRef>
        <a:fillRef idx="0">
          <a:scrgbClr r="0" g="0" b="0"/>
        </a:fillRef>
        <a:effectRef idx="0">
          <a:scrgbClr r="0" g="0" b="0"/>
        </a:effectRef>
        <a:fontRef idx="minor"/>
      </dsp:style>
    </dsp:sp>
    <dsp:sp modelId="{CCE07AD6-F22A-D947-BA3F-5A1E2DA3E599}">
      <dsp:nvSpPr>
        <dsp:cNvPr id="0" name=""/>
        <dsp:cNvSpPr/>
      </dsp:nvSpPr>
      <dsp:spPr>
        <a:xfrm>
          <a:off x="765870" y="2592102"/>
          <a:ext cx="1764000" cy="544552"/>
        </a:xfrm>
        <a:prstGeom prst="roundRect">
          <a:avLst/>
        </a:prstGeom>
        <a:noFill/>
        <a:ln w="12700" cap="flat" cmpd="sng" algn="ctr">
          <a:solidFill>
            <a:srgbClr val="2E719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ja-JP" altLang="en-US" sz="2000" b="0" i="0" kern="1200">
              <a:solidFill>
                <a:srgbClr val="1D4763"/>
              </a:solidFill>
              <a:latin typeface="Hiragino Sans W5" panose="020B0400000000000000" pitchFamily="34" charset="-128"/>
              <a:ea typeface="Hiragino Sans W5" panose="020B0400000000000000" pitchFamily="34" charset="-128"/>
            </a:rPr>
            <a:t>洗練させる</a:t>
          </a:r>
          <a:endParaRPr kumimoji="1" lang="ja-JP" altLang="en-US" sz="2000" b="0" i="0" kern="1200">
            <a:solidFill>
              <a:srgbClr val="1D4763"/>
            </a:solidFill>
            <a:latin typeface="Hiragino Sans W5" panose="020B0400000000000000" pitchFamily="34" charset="-128"/>
            <a:ea typeface="Hiragino Sans W5" panose="020B0400000000000000" pitchFamily="34" charset="-128"/>
          </a:endParaRPr>
        </a:p>
      </dsp:txBody>
      <dsp:txXfrm>
        <a:off x="792453" y="2618685"/>
        <a:ext cx="1710834" cy="491386"/>
      </dsp:txXfrm>
    </dsp:sp>
    <dsp:sp modelId="{671F259E-0DE4-FC49-ADD3-89F6325ADB6D}">
      <dsp:nvSpPr>
        <dsp:cNvPr id="0" name=""/>
        <dsp:cNvSpPr/>
      </dsp:nvSpPr>
      <dsp:spPr>
        <a:xfrm>
          <a:off x="1431363" y="440323"/>
          <a:ext cx="3232073" cy="3232073"/>
        </a:xfrm>
        <a:custGeom>
          <a:avLst/>
          <a:gdLst/>
          <a:ahLst/>
          <a:cxnLst/>
          <a:rect l="0" t="0" r="0" b="0"/>
          <a:pathLst>
            <a:path>
              <a:moveTo>
                <a:pt x="6667" y="1762680"/>
              </a:moveTo>
              <a:arcTo wR="1616036" hR="1616036" stAng="10487619" swAng="2878436"/>
            </a:path>
          </a:pathLst>
        </a:custGeom>
        <a:noFill/>
        <a:ln w="12700" cap="flat" cmpd="sng" algn="ctr">
          <a:solidFill>
            <a:srgbClr val="2E719E"/>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6D51B27E-10AC-636A-0C3F-3849F1F46BF4}"/>
              </a:ext>
            </a:extLst>
          </p:cNvPr>
          <p:cNvSpPr>
            <a:spLocks noGrp="1"/>
          </p:cNvSpPr>
          <p:nvPr>
            <p:ph type="hdr" sz="quarter"/>
          </p:nvPr>
        </p:nvSpPr>
        <p:spPr>
          <a:xfrm>
            <a:off x="0" y="3"/>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61A6622D-E6F3-8081-2272-A78272C0C66A}"/>
              </a:ext>
            </a:extLst>
          </p:cNvPr>
          <p:cNvSpPr>
            <a:spLocks noGrp="1"/>
          </p:cNvSpPr>
          <p:nvPr>
            <p:ph type="dt" sz="quarter" idx="1"/>
          </p:nvPr>
        </p:nvSpPr>
        <p:spPr>
          <a:xfrm>
            <a:off x="3884613" y="3"/>
            <a:ext cx="2971800" cy="458788"/>
          </a:xfrm>
          <a:prstGeom prst="rect">
            <a:avLst/>
          </a:prstGeom>
        </p:spPr>
        <p:txBody>
          <a:bodyPr vert="horz" lIns="91440" tIns="45720" rIns="91440" bIns="45720" rtlCol="0"/>
          <a:lstStyle>
            <a:lvl1pPr algn="r">
              <a:defRPr sz="1200"/>
            </a:lvl1pPr>
          </a:lstStyle>
          <a:p>
            <a:fld id="{23974E77-697C-D646-8F1F-1A3ED3ABE3D1}" type="datetimeFigureOut">
              <a:rPr kumimoji="1" lang="ja-JP" altLang="en-US" smtClean="0"/>
              <a:t>2023/2/14</a:t>
            </a:fld>
            <a:endParaRPr kumimoji="1" lang="ja-JP" altLang="en-US"/>
          </a:p>
        </p:txBody>
      </p:sp>
      <p:sp>
        <p:nvSpPr>
          <p:cNvPr id="4" name="フッター プレースホルダー 3">
            <a:extLst>
              <a:ext uri="{FF2B5EF4-FFF2-40B4-BE49-F238E27FC236}">
                <a16:creationId xmlns:a16="http://schemas.microsoft.com/office/drawing/2014/main" id="{7D034D3F-270A-60CC-817F-3C3B52EDFF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154031B8-E92B-0276-D7B3-E6139A439F1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898320-A12C-C149-894E-6A40198D0D8D}" type="slidenum">
              <a:rPr kumimoji="1" lang="ja-JP" altLang="en-US" smtClean="0"/>
              <a:t>‹#›</a:t>
            </a:fld>
            <a:endParaRPr kumimoji="1" lang="ja-JP" altLang="en-US"/>
          </a:p>
        </p:txBody>
      </p:sp>
    </p:spTree>
    <p:extLst>
      <p:ext uri="{BB962C8B-B14F-4D97-AF65-F5344CB8AC3E}">
        <p14:creationId xmlns:p14="http://schemas.microsoft.com/office/powerpoint/2010/main" val="6357627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3"/>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3"/>
            <a:ext cx="2971800" cy="458788"/>
          </a:xfrm>
          <a:prstGeom prst="rect">
            <a:avLst/>
          </a:prstGeom>
        </p:spPr>
        <p:txBody>
          <a:bodyPr vert="horz" lIns="91440" tIns="45720" rIns="91440" bIns="45720" rtlCol="0"/>
          <a:lstStyle>
            <a:lvl1pPr algn="r">
              <a:defRPr sz="1200"/>
            </a:lvl1pPr>
          </a:lstStyle>
          <a:p>
            <a:fld id="{17D192C1-6C19-F249-8CAC-F9B6B4F5C69C}" type="datetimeFigureOut">
              <a:rPr kumimoji="1" lang="ja-JP" altLang="en-US" smtClean="0"/>
              <a:t>2023/2/14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ABAFB-6B4A-544D-A7E1-D475FE9AD913}" type="slidenum">
              <a:rPr kumimoji="1" lang="ja-JP" altLang="en-US" smtClean="0"/>
              <a:t>‹#›</a:t>
            </a:fld>
            <a:endParaRPr kumimoji="1" lang="ja-JP" altLang="en-US"/>
          </a:p>
        </p:txBody>
      </p:sp>
    </p:spTree>
    <p:extLst>
      <p:ext uri="{BB962C8B-B14F-4D97-AF65-F5344CB8AC3E}">
        <p14:creationId xmlns:p14="http://schemas.microsoft.com/office/powerpoint/2010/main" val="3527891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AFABAFB-6B4A-544D-A7E1-D475FE9AD913}" type="slidenum">
              <a:rPr kumimoji="1" lang="ja-JP" altLang="en-US" smtClean="0"/>
              <a:t>18</a:t>
            </a:fld>
            <a:endParaRPr kumimoji="1" lang="ja-JP" altLang="en-US"/>
          </a:p>
        </p:txBody>
      </p:sp>
    </p:spTree>
    <p:extLst>
      <p:ext uri="{BB962C8B-B14F-4D97-AF65-F5344CB8AC3E}">
        <p14:creationId xmlns:p14="http://schemas.microsoft.com/office/powerpoint/2010/main" val="429460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5" name="角丸四角形 4">
            <a:extLst>
              <a:ext uri="{FF2B5EF4-FFF2-40B4-BE49-F238E27FC236}">
                <a16:creationId xmlns:a16="http://schemas.microsoft.com/office/drawing/2014/main" id="{E0DD7735-3C36-5CBD-68F7-3ACA1488AEB8}"/>
              </a:ext>
            </a:extLst>
          </p:cNvPr>
          <p:cNvSpPr/>
          <p:nvPr userDrawn="1"/>
        </p:nvSpPr>
        <p:spPr>
          <a:xfrm>
            <a:off x="336000" y="909000"/>
            <a:ext cx="11520000" cy="5040000"/>
          </a:xfrm>
          <a:prstGeom prst="roundRect">
            <a:avLst>
              <a:gd name="adj" fmla="val 31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385F74D-190F-3317-65D2-8CA6816B3A2C}"/>
              </a:ext>
            </a:extLst>
          </p:cNvPr>
          <p:cNvSpPr>
            <a:spLocks noGrp="1"/>
          </p:cNvSpPr>
          <p:nvPr>
            <p:ph type="ctrTitle"/>
          </p:nvPr>
        </p:nvSpPr>
        <p:spPr>
          <a:xfrm>
            <a:off x="790946" y="2445542"/>
            <a:ext cx="10610109" cy="1285553"/>
          </a:xfrm>
          <a:prstGeom prst="rect">
            <a:avLst/>
          </a:prstGeom>
        </p:spPr>
        <p:txBody>
          <a:bodyPr anchor="ctr">
            <a:normAutofit/>
          </a:bodyPr>
          <a:lstStyle>
            <a:lvl1pPr algn="ctr">
              <a:defRPr sz="5400" b="1"/>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83A34BE-23E4-82F2-F507-CFAC70130D5A}"/>
              </a:ext>
            </a:extLst>
          </p:cNvPr>
          <p:cNvSpPr>
            <a:spLocks noGrp="1"/>
          </p:cNvSpPr>
          <p:nvPr>
            <p:ph type="subTitle" idx="1"/>
          </p:nvPr>
        </p:nvSpPr>
        <p:spPr>
          <a:xfrm>
            <a:off x="790946" y="4310323"/>
            <a:ext cx="10610109" cy="700065"/>
          </a:xfrm>
          <a:prstGeom prst="rect">
            <a:avLst/>
          </a:prstGeom>
        </p:spPr>
        <p:txBody>
          <a:bodyPr anchor="ctr"/>
          <a:lstStyle>
            <a:lvl1pPr marL="0" indent="0" algn="ctr">
              <a:buNone/>
              <a:defRPr sz="2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7" name="スライド番号プレースホルダー 6">
            <a:extLst>
              <a:ext uri="{FF2B5EF4-FFF2-40B4-BE49-F238E27FC236}">
                <a16:creationId xmlns:a16="http://schemas.microsoft.com/office/drawing/2014/main" id="{69D80353-C751-6959-0EBA-28DFE2A083D3}"/>
              </a:ext>
            </a:extLst>
          </p:cNvPr>
          <p:cNvSpPr>
            <a:spLocks noGrp="1"/>
          </p:cNvSpPr>
          <p:nvPr>
            <p:ph type="sldNum" sz="quarter" idx="10"/>
          </p:nvPr>
        </p:nvSpPr>
        <p:spPr/>
        <p:txBody>
          <a:bodyPr/>
          <a:lstStyle/>
          <a:p>
            <a:fld id="{F4703F4B-313D-3049-97C7-213BB262B4FC}" type="slidenum">
              <a:rPr kumimoji="1" lang="ja-JP" altLang="en-US" smtClean="0"/>
              <a:t>‹#›</a:t>
            </a:fld>
            <a:endParaRPr kumimoji="1" lang="ja-JP" altLang="en-US"/>
          </a:p>
        </p:txBody>
      </p:sp>
    </p:spTree>
    <p:extLst>
      <p:ext uri="{BB962C8B-B14F-4D97-AF65-F5344CB8AC3E}">
        <p14:creationId xmlns:p14="http://schemas.microsoft.com/office/powerpoint/2010/main" val="2445904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7F0E20-1A56-B618-D9A2-781B5698F13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663BA93-CDBD-C66E-E464-B26DA81205B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DDCCC5F-0310-CBDF-E680-F5E1B06E929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8" name="スライド番号プレースホルダー 7">
            <a:extLst>
              <a:ext uri="{FF2B5EF4-FFF2-40B4-BE49-F238E27FC236}">
                <a16:creationId xmlns:a16="http://schemas.microsoft.com/office/drawing/2014/main" id="{DBBDE359-DBBA-106E-F3D9-91552B3A3B4F}"/>
              </a:ext>
            </a:extLst>
          </p:cNvPr>
          <p:cNvSpPr>
            <a:spLocks noGrp="1"/>
          </p:cNvSpPr>
          <p:nvPr>
            <p:ph type="sldNum" sz="quarter" idx="10"/>
          </p:nvPr>
        </p:nvSpPr>
        <p:spPr/>
        <p:txBody>
          <a:bodyPr/>
          <a:lstStyle/>
          <a:p>
            <a:fld id="{F4703F4B-313D-3049-97C7-213BB262B4FC}" type="slidenum">
              <a:rPr kumimoji="1" lang="ja-JP" altLang="en-US" smtClean="0"/>
              <a:t>‹#›</a:t>
            </a:fld>
            <a:endParaRPr kumimoji="1" lang="ja-JP" altLang="en-US"/>
          </a:p>
        </p:txBody>
      </p:sp>
    </p:spTree>
    <p:extLst>
      <p:ext uri="{BB962C8B-B14F-4D97-AF65-F5344CB8AC3E}">
        <p14:creationId xmlns:p14="http://schemas.microsoft.com/office/powerpoint/2010/main" val="3133184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50B346-7CBB-0DC7-B0AB-7BEB14B9554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94B1CF4-541E-F5B0-9C51-E6CB995627C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B750BB7-CF19-9485-A2B0-C9A7560E2EF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8" name="スライド番号プレースホルダー 7">
            <a:extLst>
              <a:ext uri="{FF2B5EF4-FFF2-40B4-BE49-F238E27FC236}">
                <a16:creationId xmlns:a16="http://schemas.microsoft.com/office/drawing/2014/main" id="{83E1A69F-4DE9-3CB1-F43B-6A84535FA756}"/>
              </a:ext>
            </a:extLst>
          </p:cNvPr>
          <p:cNvSpPr>
            <a:spLocks noGrp="1"/>
          </p:cNvSpPr>
          <p:nvPr>
            <p:ph type="sldNum" sz="quarter" idx="10"/>
          </p:nvPr>
        </p:nvSpPr>
        <p:spPr/>
        <p:txBody>
          <a:bodyPr/>
          <a:lstStyle/>
          <a:p>
            <a:fld id="{F4703F4B-313D-3049-97C7-213BB262B4FC}" type="slidenum">
              <a:rPr kumimoji="1" lang="ja-JP" altLang="en-US" smtClean="0"/>
              <a:t>‹#›</a:t>
            </a:fld>
            <a:endParaRPr kumimoji="1" lang="ja-JP" altLang="en-US"/>
          </a:p>
        </p:txBody>
      </p:sp>
    </p:spTree>
    <p:extLst>
      <p:ext uri="{BB962C8B-B14F-4D97-AF65-F5344CB8AC3E}">
        <p14:creationId xmlns:p14="http://schemas.microsoft.com/office/powerpoint/2010/main" val="214384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タイトル スライド">
    <p:spTree>
      <p:nvGrpSpPr>
        <p:cNvPr id="1" name=""/>
        <p:cNvGrpSpPr/>
        <p:nvPr/>
      </p:nvGrpSpPr>
      <p:grpSpPr>
        <a:xfrm>
          <a:off x="0" y="0"/>
          <a:ext cx="0" cy="0"/>
          <a:chOff x="0" y="0"/>
          <a:chExt cx="0" cy="0"/>
        </a:xfrm>
      </p:grpSpPr>
      <p:sp>
        <p:nvSpPr>
          <p:cNvPr id="5" name="角丸四角形 4">
            <a:extLst>
              <a:ext uri="{FF2B5EF4-FFF2-40B4-BE49-F238E27FC236}">
                <a16:creationId xmlns:a16="http://schemas.microsoft.com/office/drawing/2014/main" id="{E0DD7735-3C36-5CBD-68F7-3ACA1488AEB8}"/>
              </a:ext>
            </a:extLst>
          </p:cNvPr>
          <p:cNvSpPr/>
          <p:nvPr userDrawn="1"/>
        </p:nvSpPr>
        <p:spPr>
          <a:xfrm>
            <a:off x="336000" y="909000"/>
            <a:ext cx="11520000" cy="5040000"/>
          </a:xfrm>
          <a:prstGeom prst="roundRect">
            <a:avLst>
              <a:gd name="adj" fmla="val 31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385F74D-190F-3317-65D2-8CA6816B3A2C}"/>
              </a:ext>
            </a:extLst>
          </p:cNvPr>
          <p:cNvSpPr>
            <a:spLocks noGrp="1"/>
          </p:cNvSpPr>
          <p:nvPr>
            <p:ph type="ctrTitle"/>
          </p:nvPr>
        </p:nvSpPr>
        <p:spPr>
          <a:xfrm>
            <a:off x="790946" y="2260030"/>
            <a:ext cx="10610109" cy="2337940"/>
          </a:xfrm>
          <a:prstGeom prst="rect">
            <a:avLst/>
          </a:prstGeom>
        </p:spPr>
        <p:txBody>
          <a:bodyPr anchor="ctr">
            <a:normAutofit/>
          </a:bodyPr>
          <a:lstStyle>
            <a:lvl1pPr algn="ctr">
              <a:defRPr sz="5400" b="1"/>
            </a:lvl1pPr>
          </a:lstStyle>
          <a:p>
            <a:r>
              <a:rPr kumimoji="1" lang="ja-JP" altLang="en-US"/>
              <a:t>マスター タイトルの書式設定</a:t>
            </a:r>
          </a:p>
        </p:txBody>
      </p:sp>
      <p:sp>
        <p:nvSpPr>
          <p:cNvPr id="7" name="スライド番号プレースホルダー 6">
            <a:extLst>
              <a:ext uri="{FF2B5EF4-FFF2-40B4-BE49-F238E27FC236}">
                <a16:creationId xmlns:a16="http://schemas.microsoft.com/office/drawing/2014/main" id="{69D80353-C751-6959-0EBA-28DFE2A083D3}"/>
              </a:ext>
            </a:extLst>
          </p:cNvPr>
          <p:cNvSpPr>
            <a:spLocks noGrp="1"/>
          </p:cNvSpPr>
          <p:nvPr>
            <p:ph type="sldNum" sz="quarter" idx="10"/>
          </p:nvPr>
        </p:nvSpPr>
        <p:spPr/>
        <p:txBody>
          <a:bodyPr/>
          <a:lstStyle/>
          <a:p>
            <a:fld id="{F4703F4B-313D-3049-97C7-213BB262B4FC}" type="slidenum">
              <a:rPr kumimoji="1" lang="ja-JP" altLang="en-US" smtClean="0"/>
              <a:t>‹#›</a:t>
            </a:fld>
            <a:endParaRPr kumimoji="1" lang="ja-JP" altLang="en-US"/>
          </a:p>
        </p:txBody>
      </p:sp>
    </p:spTree>
    <p:extLst>
      <p:ext uri="{BB962C8B-B14F-4D97-AF65-F5344CB8AC3E}">
        <p14:creationId xmlns:p14="http://schemas.microsoft.com/office/powerpoint/2010/main" val="2111754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2" name="角丸四角形 21">
            <a:extLst>
              <a:ext uri="{FF2B5EF4-FFF2-40B4-BE49-F238E27FC236}">
                <a16:creationId xmlns:a16="http://schemas.microsoft.com/office/drawing/2014/main" id="{183A2A99-8C87-5208-8A1F-A0F9FA76CE87}"/>
              </a:ext>
            </a:extLst>
          </p:cNvPr>
          <p:cNvSpPr/>
          <p:nvPr userDrawn="1"/>
        </p:nvSpPr>
        <p:spPr>
          <a:xfrm>
            <a:off x="336000" y="1481294"/>
            <a:ext cx="11520000" cy="5040000"/>
          </a:xfrm>
          <a:prstGeom prst="roundRect">
            <a:avLst>
              <a:gd name="adj" fmla="val 31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6421F9CF-5635-2AEC-7707-E5B0B9A9CD0D}"/>
              </a:ext>
            </a:extLst>
          </p:cNvPr>
          <p:cNvSpPr>
            <a:spLocks noGrp="1"/>
          </p:cNvSpPr>
          <p:nvPr>
            <p:ph idx="1"/>
          </p:nvPr>
        </p:nvSpPr>
        <p:spPr>
          <a:xfrm>
            <a:off x="838200" y="1825625"/>
            <a:ext cx="10515600" cy="435133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8" name="スライド番号プレースホルダー 7">
            <a:extLst>
              <a:ext uri="{FF2B5EF4-FFF2-40B4-BE49-F238E27FC236}">
                <a16:creationId xmlns:a16="http://schemas.microsoft.com/office/drawing/2014/main" id="{3AD34832-C981-F119-0726-29CD6F0AB5A0}"/>
              </a:ext>
            </a:extLst>
          </p:cNvPr>
          <p:cNvSpPr>
            <a:spLocks noGrp="1"/>
          </p:cNvSpPr>
          <p:nvPr>
            <p:ph type="sldNum" sz="quarter" idx="10"/>
          </p:nvPr>
        </p:nvSpPr>
        <p:spPr/>
        <p:txBody>
          <a:bodyPr/>
          <a:lstStyle/>
          <a:p>
            <a:fld id="{F4703F4B-313D-3049-97C7-213BB262B4FC}" type="slidenum">
              <a:rPr kumimoji="1" lang="ja-JP" altLang="en-US" smtClean="0"/>
              <a:t>‹#›</a:t>
            </a:fld>
            <a:endParaRPr kumimoji="1" lang="ja-JP" altLang="en-US"/>
          </a:p>
        </p:txBody>
      </p:sp>
      <p:sp>
        <p:nvSpPr>
          <p:cNvPr id="21" name="テキスト プレースホルダー 20">
            <a:extLst>
              <a:ext uri="{FF2B5EF4-FFF2-40B4-BE49-F238E27FC236}">
                <a16:creationId xmlns:a16="http://schemas.microsoft.com/office/drawing/2014/main" id="{15C14382-BE54-DECD-CD87-0EF99476C3E6}"/>
              </a:ext>
            </a:extLst>
          </p:cNvPr>
          <p:cNvSpPr>
            <a:spLocks noGrp="1"/>
          </p:cNvSpPr>
          <p:nvPr>
            <p:ph type="body" sz="quarter" idx="11"/>
          </p:nvPr>
        </p:nvSpPr>
        <p:spPr>
          <a:xfrm>
            <a:off x="336000" y="682998"/>
            <a:ext cx="11520000" cy="734723"/>
          </a:xfrm>
          <a:prstGeom prst="rect">
            <a:avLst/>
          </a:prstGeom>
        </p:spPr>
        <p:txBody>
          <a:bodyPr/>
          <a:lstStyle>
            <a:lvl1pPr marL="0" indent="0">
              <a:buNone/>
              <a:defRPr sz="1800">
                <a:solidFill>
                  <a:schemeClr val="tx2"/>
                </a:solidFill>
              </a:defRPr>
            </a:lvl1pPr>
          </a:lstStyle>
          <a:p>
            <a:pPr lvl="0"/>
            <a:r>
              <a:rPr kumimoji="1" lang="ja-JP" altLang="en-US"/>
              <a:t>マスター テキストの書式設定</a:t>
            </a:r>
          </a:p>
        </p:txBody>
      </p:sp>
      <p:sp>
        <p:nvSpPr>
          <p:cNvPr id="23" name="タイトル 22">
            <a:extLst>
              <a:ext uri="{FF2B5EF4-FFF2-40B4-BE49-F238E27FC236}">
                <a16:creationId xmlns:a16="http://schemas.microsoft.com/office/drawing/2014/main" id="{C3F65C06-84E0-5E0E-E3BC-30481F745F58}"/>
              </a:ext>
            </a:extLst>
          </p:cNvPr>
          <p:cNvSpPr>
            <a:spLocks noGrp="1"/>
          </p:cNvSpPr>
          <p:nvPr>
            <p:ph type="title"/>
          </p:nvPr>
        </p:nvSpPr>
        <p:spPr>
          <a:xfrm>
            <a:off x="336000" y="268542"/>
            <a:ext cx="11520000" cy="350883"/>
          </a:xfrm>
          <a:prstGeom prst="rect">
            <a:avLst/>
          </a:prstGeom>
        </p:spPr>
        <p:txBody>
          <a:bodyPr/>
          <a:lstStyle/>
          <a:p>
            <a:r>
              <a:rPr kumimoji="1" lang="ja-JP" altLang="en-US"/>
              <a:t>マスター タイトルの書式設定</a:t>
            </a:r>
          </a:p>
        </p:txBody>
      </p:sp>
    </p:spTree>
    <p:extLst>
      <p:ext uri="{BB962C8B-B14F-4D97-AF65-F5344CB8AC3E}">
        <p14:creationId xmlns:p14="http://schemas.microsoft.com/office/powerpoint/2010/main" val="1941563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22" name="角丸四角形 21">
            <a:extLst>
              <a:ext uri="{FF2B5EF4-FFF2-40B4-BE49-F238E27FC236}">
                <a16:creationId xmlns:a16="http://schemas.microsoft.com/office/drawing/2014/main" id="{183A2A99-8C87-5208-8A1F-A0F9FA76CE87}"/>
              </a:ext>
            </a:extLst>
          </p:cNvPr>
          <p:cNvSpPr/>
          <p:nvPr userDrawn="1"/>
        </p:nvSpPr>
        <p:spPr>
          <a:xfrm>
            <a:off x="336000" y="1481294"/>
            <a:ext cx="11520000" cy="5040000"/>
          </a:xfrm>
          <a:prstGeom prst="roundRect">
            <a:avLst>
              <a:gd name="adj" fmla="val 31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6421F9CF-5635-2AEC-7707-E5B0B9A9CD0D}"/>
              </a:ext>
            </a:extLst>
          </p:cNvPr>
          <p:cNvSpPr>
            <a:spLocks noGrp="1"/>
          </p:cNvSpPr>
          <p:nvPr>
            <p:ph idx="1"/>
          </p:nvPr>
        </p:nvSpPr>
        <p:spPr>
          <a:xfrm>
            <a:off x="838200" y="1825625"/>
            <a:ext cx="10515600" cy="4351338"/>
          </a:xfrm>
          <a:prstGeom prst="rect">
            <a:avLst/>
          </a:prstGeom>
        </p:spPr>
        <p:txBody>
          <a:bodyPr anchor="ctr"/>
          <a:lstStyle>
            <a:lvl1pPr marL="0" indent="0" algn="ctr">
              <a:buNone/>
              <a:defRPr/>
            </a:lvl1pPr>
          </a:lstStyle>
          <a:p>
            <a:pPr lvl="0"/>
            <a:r>
              <a:rPr kumimoji="1" lang="ja-JP" altLang="en-US"/>
              <a:t>マスター テキストの書式設定</a:t>
            </a:r>
          </a:p>
        </p:txBody>
      </p:sp>
      <p:sp>
        <p:nvSpPr>
          <p:cNvPr id="8" name="スライド番号プレースホルダー 7">
            <a:extLst>
              <a:ext uri="{FF2B5EF4-FFF2-40B4-BE49-F238E27FC236}">
                <a16:creationId xmlns:a16="http://schemas.microsoft.com/office/drawing/2014/main" id="{3AD34832-C981-F119-0726-29CD6F0AB5A0}"/>
              </a:ext>
            </a:extLst>
          </p:cNvPr>
          <p:cNvSpPr>
            <a:spLocks noGrp="1"/>
          </p:cNvSpPr>
          <p:nvPr>
            <p:ph type="sldNum" sz="quarter" idx="10"/>
          </p:nvPr>
        </p:nvSpPr>
        <p:spPr/>
        <p:txBody>
          <a:bodyPr/>
          <a:lstStyle/>
          <a:p>
            <a:fld id="{F4703F4B-313D-3049-97C7-213BB262B4FC}" type="slidenum">
              <a:rPr kumimoji="1" lang="ja-JP" altLang="en-US" smtClean="0"/>
              <a:t>‹#›</a:t>
            </a:fld>
            <a:endParaRPr kumimoji="1" lang="ja-JP" altLang="en-US"/>
          </a:p>
        </p:txBody>
      </p:sp>
      <p:sp>
        <p:nvSpPr>
          <p:cNvPr id="21" name="テキスト プレースホルダー 20">
            <a:extLst>
              <a:ext uri="{FF2B5EF4-FFF2-40B4-BE49-F238E27FC236}">
                <a16:creationId xmlns:a16="http://schemas.microsoft.com/office/drawing/2014/main" id="{15C14382-BE54-DECD-CD87-0EF99476C3E6}"/>
              </a:ext>
            </a:extLst>
          </p:cNvPr>
          <p:cNvSpPr>
            <a:spLocks noGrp="1"/>
          </p:cNvSpPr>
          <p:nvPr>
            <p:ph type="body" sz="quarter" idx="11"/>
          </p:nvPr>
        </p:nvSpPr>
        <p:spPr>
          <a:xfrm>
            <a:off x="336000" y="682998"/>
            <a:ext cx="11520000" cy="734723"/>
          </a:xfrm>
          <a:prstGeom prst="rect">
            <a:avLst/>
          </a:prstGeom>
        </p:spPr>
        <p:txBody>
          <a:bodyPr/>
          <a:lstStyle>
            <a:lvl1pPr marL="0" indent="0">
              <a:buNone/>
              <a:defRPr sz="1800">
                <a:solidFill>
                  <a:schemeClr val="tx2"/>
                </a:solidFill>
              </a:defRPr>
            </a:lvl1pPr>
          </a:lstStyle>
          <a:p>
            <a:pPr lvl="0"/>
            <a:r>
              <a:rPr kumimoji="1" lang="ja-JP" altLang="en-US"/>
              <a:t>マスター テキストの書式設定</a:t>
            </a:r>
          </a:p>
        </p:txBody>
      </p:sp>
      <p:sp>
        <p:nvSpPr>
          <p:cNvPr id="23" name="タイトル 22">
            <a:extLst>
              <a:ext uri="{FF2B5EF4-FFF2-40B4-BE49-F238E27FC236}">
                <a16:creationId xmlns:a16="http://schemas.microsoft.com/office/drawing/2014/main" id="{C3F65C06-84E0-5E0E-E3BC-30481F745F58}"/>
              </a:ext>
            </a:extLst>
          </p:cNvPr>
          <p:cNvSpPr>
            <a:spLocks noGrp="1"/>
          </p:cNvSpPr>
          <p:nvPr>
            <p:ph type="title"/>
          </p:nvPr>
        </p:nvSpPr>
        <p:spPr>
          <a:xfrm>
            <a:off x="336000" y="268542"/>
            <a:ext cx="11520000" cy="350883"/>
          </a:xfrm>
          <a:prstGeom prst="rect">
            <a:avLst/>
          </a:prstGeom>
        </p:spPr>
        <p:txBody>
          <a:bodyPr/>
          <a:lstStyle/>
          <a:p>
            <a:r>
              <a:rPr kumimoji="1" lang="ja-JP" altLang="en-US"/>
              <a:t>マスター タイトルの書式設定</a:t>
            </a:r>
          </a:p>
        </p:txBody>
      </p:sp>
    </p:spTree>
    <p:extLst>
      <p:ext uri="{BB962C8B-B14F-4D97-AF65-F5344CB8AC3E}">
        <p14:creationId xmlns:p14="http://schemas.microsoft.com/office/powerpoint/2010/main" val="540142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36ADD3-E87F-9888-ECB7-672BAB820FBC}"/>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D8028D7-6B1C-9F85-79AF-33D317B1C71E}"/>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7" name="スライド番号プレースホルダー 6">
            <a:extLst>
              <a:ext uri="{FF2B5EF4-FFF2-40B4-BE49-F238E27FC236}">
                <a16:creationId xmlns:a16="http://schemas.microsoft.com/office/drawing/2014/main" id="{ADC774D4-14DA-A4B5-21FA-AEB26EC7B9AC}"/>
              </a:ext>
            </a:extLst>
          </p:cNvPr>
          <p:cNvSpPr>
            <a:spLocks noGrp="1"/>
          </p:cNvSpPr>
          <p:nvPr>
            <p:ph type="sldNum" sz="quarter" idx="10"/>
          </p:nvPr>
        </p:nvSpPr>
        <p:spPr/>
        <p:txBody>
          <a:bodyPr/>
          <a:lstStyle/>
          <a:p>
            <a:fld id="{F4703F4B-313D-3049-97C7-213BB262B4FC}" type="slidenum">
              <a:rPr kumimoji="1" lang="ja-JP" altLang="en-US" smtClean="0"/>
              <a:t>‹#›</a:t>
            </a:fld>
            <a:endParaRPr kumimoji="1" lang="ja-JP" altLang="en-US"/>
          </a:p>
        </p:txBody>
      </p:sp>
    </p:spTree>
    <p:extLst>
      <p:ext uri="{BB962C8B-B14F-4D97-AF65-F5344CB8AC3E}">
        <p14:creationId xmlns:p14="http://schemas.microsoft.com/office/powerpoint/2010/main" val="2537719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A03E85-4149-5E72-A230-E8A370AF85C5}"/>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D44B207-B63C-5C19-AF1B-EB2F712F08C4}"/>
              </a:ext>
            </a:extLst>
          </p:cNvPr>
          <p:cNvSpPr>
            <a:spLocks noGrp="1"/>
          </p:cNvSpPr>
          <p:nvPr>
            <p:ph sz="half" idx="1"/>
          </p:nvPr>
        </p:nvSpPr>
        <p:spPr>
          <a:xfrm>
            <a:off x="838200" y="1825625"/>
            <a:ext cx="5181600" cy="435133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2E9D97B-EB72-7CDF-AEC7-2650D2C09F10}"/>
              </a:ext>
            </a:extLst>
          </p:cNvPr>
          <p:cNvSpPr>
            <a:spLocks noGrp="1"/>
          </p:cNvSpPr>
          <p:nvPr>
            <p:ph sz="half" idx="2"/>
          </p:nvPr>
        </p:nvSpPr>
        <p:spPr>
          <a:xfrm>
            <a:off x="6172200" y="1825625"/>
            <a:ext cx="5181600" cy="435133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8" name="スライド番号プレースホルダー 7">
            <a:extLst>
              <a:ext uri="{FF2B5EF4-FFF2-40B4-BE49-F238E27FC236}">
                <a16:creationId xmlns:a16="http://schemas.microsoft.com/office/drawing/2014/main" id="{CF3FEB56-7C17-78F3-0AF3-E4A2EA46975D}"/>
              </a:ext>
            </a:extLst>
          </p:cNvPr>
          <p:cNvSpPr>
            <a:spLocks noGrp="1"/>
          </p:cNvSpPr>
          <p:nvPr>
            <p:ph type="sldNum" sz="quarter" idx="10"/>
          </p:nvPr>
        </p:nvSpPr>
        <p:spPr/>
        <p:txBody>
          <a:bodyPr/>
          <a:lstStyle/>
          <a:p>
            <a:fld id="{F4703F4B-313D-3049-97C7-213BB262B4FC}" type="slidenum">
              <a:rPr kumimoji="1" lang="ja-JP" altLang="en-US" smtClean="0"/>
              <a:t>‹#›</a:t>
            </a:fld>
            <a:endParaRPr kumimoji="1" lang="ja-JP" altLang="en-US"/>
          </a:p>
        </p:txBody>
      </p:sp>
    </p:spTree>
    <p:extLst>
      <p:ext uri="{BB962C8B-B14F-4D97-AF65-F5344CB8AC3E}">
        <p14:creationId xmlns:p14="http://schemas.microsoft.com/office/powerpoint/2010/main" val="4016335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4FBB3A-CFA2-798C-6E18-A74920BBC031}"/>
              </a:ext>
            </a:extLst>
          </p:cNvPr>
          <p:cNvSpPr>
            <a:spLocks noGrp="1"/>
          </p:cNvSpPr>
          <p:nvPr>
            <p:ph type="title"/>
          </p:nvPr>
        </p:nvSpPr>
        <p:spPr>
          <a:xfrm>
            <a:off x="839788" y="365125"/>
            <a:ext cx="10515600" cy="1325563"/>
          </a:xfrm>
          <a:prstGeom prst="rect">
            <a:avLst/>
          </a:prstGeo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DE507E0-C9F9-96BD-8EE8-0230CAFADF8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D1B27C9-088F-CB83-F363-8B86B95F7458}"/>
              </a:ext>
            </a:extLst>
          </p:cNvPr>
          <p:cNvSpPr>
            <a:spLocks noGrp="1"/>
          </p:cNvSpPr>
          <p:nvPr>
            <p:ph sz="half" idx="2"/>
          </p:nvPr>
        </p:nvSpPr>
        <p:spPr>
          <a:xfrm>
            <a:off x="839788" y="2505075"/>
            <a:ext cx="5157787" cy="368458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F1043E4-3446-CD43-0DDB-545EC160B0C0}"/>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BA9A7CD-C6B4-CEB5-E51E-6227F24ACC7D}"/>
              </a:ext>
            </a:extLst>
          </p:cNvPr>
          <p:cNvSpPr>
            <a:spLocks noGrp="1"/>
          </p:cNvSpPr>
          <p:nvPr>
            <p:ph sz="quarter" idx="4"/>
          </p:nvPr>
        </p:nvSpPr>
        <p:spPr>
          <a:xfrm>
            <a:off x="6172200" y="2505075"/>
            <a:ext cx="5183188" cy="368458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スライド番号プレースホルダー 9">
            <a:extLst>
              <a:ext uri="{FF2B5EF4-FFF2-40B4-BE49-F238E27FC236}">
                <a16:creationId xmlns:a16="http://schemas.microsoft.com/office/drawing/2014/main" id="{43D68B42-A6DB-36E4-6D7D-FE4FF98D59D2}"/>
              </a:ext>
            </a:extLst>
          </p:cNvPr>
          <p:cNvSpPr>
            <a:spLocks noGrp="1"/>
          </p:cNvSpPr>
          <p:nvPr>
            <p:ph type="sldNum" sz="quarter" idx="10"/>
          </p:nvPr>
        </p:nvSpPr>
        <p:spPr/>
        <p:txBody>
          <a:bodyPr/>
          <a:lstStyle/>
          <a:p>
            <a:fld id="{F4703F4B-313D-3049-97C7-213BB262B4FC}" type="slidenum">
              <a:rPr kumimoji="1" lang="ja-JP" altLang="en-US" smtClean="0"/>
              <a:t>‹#›</a:t>
            </a:fld>
            <a:endParaRPr kumimoji="1" lang="ja-JP" altLang="en-US"/>
          </a:p>
        </p:txBody>
      </p:sp>
    </p:spTree>
    <p:extLst>
      <p:ext uri="{BB962C8B-B14F-4D97-AF65-F5344CB8AC3E}">
        <p14:creationId xmlns:p14="http://schemas.microsoft.com/office/powerpoint/2010/main" val="3664662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C8ED59-9DC1-5DBE-ABD4-FDF8476988AB}"/>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6" name="スライド番号プレースホルダー 5">
            <a:extLst>
              <a:ext uri="{FF2B5EF4-FFF2-40B4-BE49-F238E27FC236}">
                <a16:creationId xmlns:a16="http://schemas.microsoft.com/office/drawing/2014/main" id="{3A0F2285-6602-1C47-B768-72AC84AB26D1}"/>
              </a:ext>
            </a:extLst>
          </p:cNvPr>
          <p:cNvSpPr>
            <a:spLocks noGrp="1"/>
          </p:cNvSpPr>
          <p:nvPr>
            <p:ph type="sldNum" sz="quarter" idx="10"/>
          </p:nvPr>
        </p:nvSpPr>
        <p:spPr/>
        <p:txBody>
          <a:bodyPr/>
          <a:lstStyle/>
          <a:p>
            <a:fld id="{F4703F4B-313D-3049-97C7-213BB262B4FC}" type="slidenum">
              <a:rPr kumimoji="1" lang="ja-JP" altLang="en-US" smtClean="0"/>
              <a:t>‹#›</a:t>
            </a:fld>
            <a:endParaRPr kumimoji="1" lang="ja-JP" altLang="en-US"/>
          </a:p>
        </p:txBody>
      </p:sp>
    </p:spTree>
    <p:extLst>
      <p:ext uri="{BB962C8B-B14F-4D97-AF65-F5344CB8AC3E}">
        <p14:creationId xmlns:p14="http://schemas.microsoft.com/office/powerpoint/2010/main" val="2574300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10BF99BB-DCCA-0C91-9C39-A8C0DC2152D9}"/>
              </a:ext>
            </a:extLst>
          </p:cNvPr>
          <p:cNvSpPr>
            <a:spLocks noGrp="1"/>
          </p:cNvSpPr>
          <p:nvPr>
            <p:ph type="sldNum" sz="quarter" idx="10"/>
          </p:nvPr>
        </p:nvSpPr>
        <p:spPr/>
        <p:txBody>
          <a:bodyPr/>
          <a:lstStyle/>
          <a:p>
            <a:fld id="{F4703F4B-313D-3049-97C7-213BB262B4FC}" type="slidenum">
              <a:rPr kumimoji="1" lang="ja-JP" altLang="en-US" smtClean="0"/>
              <a:t>‹#›</a:t>
            </a:fld>
            <a:endParaRPr kumimoji="1" lang="ja-JP" altLang="en-US"/>
          </a:p>
        </p:txBody>
      </p:sp>
    </p:spTree>
    <p:extLst>
      <p:ext uri="{BB962C8B-B14F-4D97-AF65-F5344CB8AC3E}">
        <p14:creationId xmlns:p14="http://schemas.microsoft.com/office/powerpoint/2010/main" val="2464444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5BBC8B60-8039-3670-E2C4-274F2FDEA9F0}"/>
              </a:ext>
            </a:extLst>
          </p:cNvPr>
          <p:cNvSpPr>
            <a:spLocks noGrp="1"/>
          </p:cNvSpPr>
          <p:nvPr>
            <p:ph type="sldNum" sz="quarter" idx="4"/>
          </p:nvPr>
        </p:nvSpPr>
        <p:spPr>
          <a:xfrm>
            <a:off x="11517600" y="6528228"/>
            <a:ext cx="676800" cy="339802"/>
          </a:xfrm>
          <a:prstGeom prst="rect">
            <a:avLst/>
          </a:prstGeom>
        </p:spPr>
        <p:txBody>
          <a:bodyPr vert="horz" lIns="91440" tIns="45720" rIns="91440" bIns="45720" rtlCol="0" anchor="ctr"/>
          <a:lstStyle>
            <a:lvl1pPr algn="r">
              <a:defRPr sz="1200">
                <a:solidFill>
                  <a:schemeClr val="tx1">
                    <a:tint val="75000"/>
                  </a:schemeClr>
                </a:solidFill>
              </a:defRPr>
            </a:lvl1pPr>
          </a:lstStyle>
          <a:p>
            <a:fld id="{F4703F4B-313D-3049-97C7-213BB262B4FC}" type="slidenum">
              <a:rPr kumimoji="1" lang="ja-JP" altLang="en-US" smtClean="0"/>
              <a:t>‹#›</a:t>
            </a:fld>
            <a:endParaRPr kumimoji="1" lang="ja-JP" altLang="en-US"/>
          </a:p>
        </p:txBody>
      </p:sp>
    </p:spTree>
    <p:extLst>
      <p:ext uri="{BB962C8B-B14F-4D97-AF65-F5344CB8AC3E}">
        <p14:creationId xmlns:p14="http://schemas.microsoft.com/office/powerpoint/2010/main" val="524670606"/>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0" r:id="rId3"/>
    <p:sldLayoutId id="2147483659" r:id="rId4"/>
    <p:sldLayoutId id="2147483651" r:id="rId5"/>
    <p:sldLayoutId id="2147483652" r:id="rId6"/>
    <p:sldLayoutId id="2147483653" r:id="rId7"/>
    <p:sldLayoutId id="2147483654" r:id="rId8"/>
    <p:sldLayoutId id="2147483655" r:id="rId9"/>
    <p:sldLayoutId id="2147483656" r:id="rId10"/>
    <p:sldLayoutId id="2147483657" r:id="rId11"/>
  </p:sldLayoutIdLst>
  <p:hf hdr="0" ftr="0" dt="0"/>
  <p:txStyles>
    <p:titleStyle>
      <a:lvl1pPr algn="l" defTabSz="914400" rtl="0" eaLnBrk="1" latinLnBrk="0" hangingPunct="1">
        <a:lnSpc>
          <a:spcPct val="90000"/>
        </a:lnSpc>
        <a:spcBef>
          <a:spcPct val="0"/>
        </a:spcBef>
        <a:buNone/>
        <a:defRPr kumimoji="1" sz="2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37E8C6B-EFBA-3AD5-4514-FC9FEB58F545}"/>
              </a:ext>
            </a:extLst>
          </p:cNvPr>
          <p:cNvSpPr>
            <a:spLocks noGrp="1"/>
          </p:cNvSpPr>
          <p:nvPr>
            <p:ph type="ctrTitle"/>
          </p:nvPr>
        </p:nvSpPr>
        <p:spPr>
          <a:xfrm>
            <a:off x="790946" y="1961645"/>
            <a:ext cx="10610109" cy="2934711"/>
          </a:xfrm>
        </p:spPr>
        <p:txBody>
          <a:bodyPr>
            <a:noAutofit/>
          </a:bodyPr>
          <a:lstStyle/>
          <a:p>
            <a:r>
              <a:rPr lang="en" altLang="ja-JP" sz="4400" dirty="0"/>
              <a:t>WebAssembly</a:t>
            </a:r>
            <a:r>
              <a:rPr lang="ja-JP" altLang="en-US" sz="4400"/>
              <a:t>を用いた</a:t>
            </a:r>
            <a:br>
              <a:rPr lang="en-US" altLang="ja-JP" sz="4400" dirty="0"/>
            </a:br>
            <a:r>
              <a:rPr lang="ja-JP" altLang="en-US" sz="4400"/>
              <a:t>ブラウザ上で完結する</a:t>
            </a:r>
            <a:br>
              <a:rPr lang="ja-JP" altLang="en-US" sz="4400"/>
            </a:br>
            <a:r>
              <a:rPr lang="en" altLang="ja-JP" sz="4400" dirty="0"/>
              <a:t>C</a:t>
            </a:r>
            <a:r>
              <a:rPr lang="ja-JP" altLang="en-US" sz="4400"/>
              <a:t>言語の</a:t>
            </a:r>
            <a:r>
              <a:rPr lang="en" altLang="ja-JP" sz="4400" dirty="0"/>
              <a:t>TDD</a:t>
            </a:r>
            <a:r>
              <a:rPr lang="ja-JP" altLang="en-US" sz="4400"/>
              <a:t>式学習システムの構築と提案</a:t>
            </a:r>
          </a:p>
        </p:txBody>
      </p:sp>
      <p:sp>
        <p:nvSpPr>
          <p:cNvPr id="2" name="テキスト ボックス 1">
            <a:extLst>
              <a:ext uri="{FF2B5EF4-FFF2-40B4-BE49-F238E27FC236}">
                <a16:creationId xmlns:a16="http://schemas.microsoft.com/office/drawing/2014/main" id="{99C21812-D18F-18B2-A6EF-8C7483ECA929}"/>
              </a:ext>
            </a:extLst>
          </p:cNvPr>
          <p:cNvSpPr txBox="1"/>
          <p:nvPr/>
        </p:nvSpPr>
        <p:spPr>
          <a:xfrm>
            <a:off x="5815914" y="2949146"/>
            <a:ext cx="0" cy="0"/>
          </a:xfrm>
          <a:prstGeom prst="rect">
            <a:avLst/>
          </a:prstGeom>
        </p:spPr>
        <p:txBody>
          <a:bodyPr vert="horz" wrap="none" lIns="91440" tIns="45720" rIns="91440" bIns="45720" rtlCol="0" anchor="ctr">
            <a:noAutofit/>
          </a:bodyPr>
          <a:lstStyle/>
          <a:p>
            <a:pPr algn="l"/>
            <a:endParaRPr kumimoji="1" lang="ja-JP" altLang="en-US"/>
          </a:p>
        </p:txBody>
      </p:sp>
      <p:sp>
        <p:nvSpPr>
          <p:cNvPr id="3" name="字幕 5">
            <a:extLst>
              <a:ext uri="{FF2B5EF4-FFF2-40B4-BE49-F238E27FC236}">
                <a16:creationId xmlns:a16="http://schemas.microsoft.com/office/drawing/2014/main" id="{DF17D50E-0F14-B721-E898-61624F2199AB}"/>
              </a:ext>
            </a:extLst>
          </p:cNvPr>
          <p:cNvSpPr txBox="1">
            <a:spLocks/>
          </p:cNvSpPr>
          <p:nvPr/>
        </p:nvSpPr>
        <p:spPr>
          <a:xfrm>
            <a:off x="7481293" y="6052445"/>
            <a:ext cx="4176320" cy="70006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kumimoji="1" sz="2400" b="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a:t>井上研究室</a:t>
            </a:r>
            <a:r>
              <a:rPr lang="en-US" altLang="ja-JP" dirty="0"/>
              <a:t> S1 17 </a:t>
            </a:r>
            <a:r>
              <a:rPr lang="ja-JP" altLang="en-US"/>
              <a:t>小畠一泰</a:t>
            </a:r>
          </a:p>
        </p:txBody>
      </p:sp>
    </p:spTree>
    <p:extLst>
      <p:ext uri="{BB962C8B-B14F-4D97-AF65-F5344CB8AC3E}">
        <p14:creationId xmlns:p14="http://schemas.microsoft.com/office/powerpoint/2010/main" val="3229455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EEA2270-77D9-4BA8-9182-8816EA072C9F}"/>
              </a:ext>
            </a:extLst>
          </p:cNvPr>
          <p:cNvSpPr>
            <a:spLocks noGrp="1"/>
          </p:cNvSpPr>
          <p:nvPr>
            <p:ph type="sldNum" sz="quarter" idx="10"/>
          </p:nvPr>
        </p:nvSpPr>
        <p:spPr/>
        <p:txBody>
          <a:bodyPr/>
          <a:lstStyle/>
          <a:p>
            <a:fld id="{F4703F4B-313D-3049-97C7-213BB262B4FC}" type="slidenum">
              <a:rPr kumimoji="1" lang="ja-JP" altLang="en-US" smtClean="0"/>
              <a:t>10</a:t>
            </a:fld>
            <a:endParaRPr kumimoji="1" lang="ja-JP" altLang="en-US"/>
          </a:p>
        </p:txBody>
      </p:sp>
      <p:sp>
        <p:nvSpPr>
          <p:cNvPr id="8" name="テキスト プレースホルダー 7">
            <a:extLst>
              <a:ext uri="{FF2B5EF4-FFF2-40B4-BE49-F238E27FC236}">
                <a16:creationId xmlns:a16="http://schemas.microsoft.com/office/drawing/2014/main" id="{53C4833B-2629-4F44-AF63-D1A0B9DD70AF}"/>
              </a:ext>
            </a:extLst>
          </p:cNvPr>
          <p:cNvSpPr>
            <a:spLocks noGrp="1"/>
          </p:cNvSpPr>
          <p:nvPr>
            <p:ph type="body" sz="quarter" idx="11"/>
          </p:nvPr>
        </p:nvSpPr>
        <p:spPr/>
        <p:txBody>
          <a:bodyPr/>
          <a:lstStyle/>
          <a:p>
            <a:r>
              <a:rPr lang="ja-JP" altLang="en-US"/>
              <a:t>ブラウザ上で動作する利点について</a:t>
            </a:r>
            <a:endParaRPr lang="en-US" altLang="ja-JP" dirty="0"/>
          </a:p>
          <a:p>
            <a:r>
              <a:rPr lang="ja-JP" altLang="ja-JP"/>
              <a:t>授業時間外で</a:t>
            </a:r>
            <a:r>
              <a:rPr lang="ja-JP" altLang="en-US"/>
              <a:t>プログラミングを</a:t>
            </a:r>
            <a:r>
              <a:rPr lang="ja-JP" altLang="ja-JP"/>
              <a:t>する機会が少ない</a:t>
            </a:r>
            <a:r>
              <a:rPr lang="en-US" altLang="ja-JP" dirty="0"/>
              <a:t>(</a:t>
            </a:r>
            <a:r>
              <a:rPr lang="ja-JP" altLang="en-US"/>
              <a:t>機会の問題</a:t>
            </a:r>
            <a:r>
              <a:rPr lang="en-US" altLang="ja-JP" dirty="0"/>
              <a:t>)</a:t>
            </a:r>
            <a:r>
              <a:rPr lang="ja-JP" altLang="en-US"/>
              <a:t>を解決できる</a:t>
            </a:r>
            <a:endParaRPr lang="en-US" altLang="ja-JP" dirty="0"/>
          </a:p>
        </p:txBody>
      </p:sp>
      <p:sp>
        <p:nvSpPr>
          <p:cNvPr id="6" name="タイトル 5">
            <a:extLst>
              <a:ext uri="{FF2B5EF4-FFF2-40B4-BE49-F238E27FC236}">
                <a16:creationId xmlns:a16="http://schemas.microsoft.com/office/drawing/2014/main" id="{41ACFA7C-0512-451A-A7AA-3FC9424A0EB1}"/>
              </a:ext>
            </a:extLst>
          </p:cNvPr>
          <p:cNvSpPr>
            <a:spLocks noGrp="1"/>
          </p:cNvSpPr>
          <p:nvPr>
            <p:ph type="title"/>
          </p:nvPr>
        </p:nvSpPr>
        <p:spPr/>
        <p:txBody>
          <a:bodyPr/>
          <a:lstStyle/>
          <a:p>
            <a:r>
              <a:rPr lang="en-US" altLang="ja-JP" dirty="0"/>
              <a:t>2. </a:t>
            </a:r>
            <a:r>
              <a:rPr kumimoji="1" lang="ja-JP" altLang="en-US"/>
              <a:t>研究方針</a:t>
            </a:r>
            <a:endParaRPr kumimoji="1" lang="ja-JP" altLang="en-US" dirty="0"/>
          </a:p>
        </p:txBody>
      </p:sp>
      <p:pic>
        <p:nvPicPr>
          <p:cNvPr id="3074" name="Picture 2" descr="フォームの回答のグラフ。質問のタイトル: 自分のPCに予習や復習のために前述のような学校と同じ学習環境を整えたことはありますか。回答数: 17 件の回答。">
            <a:extLst>
              <a:ext uri="{FF2B5EF4-FFF2-40B4-BE49-F238E27FC236}">
                <a16:creationId xmlns:a16="http://schemas.microsoft.com/office/drawing/2014/main" id="{E64A2B7D-8094-AFDC-9E75-133B59D00E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739" y="1855002"/>
            <a:ext cx="10268523" cy="4320000"/>
          </a:xfrm>
          <a:prstGeom prst="rect">
            <a:avLst/>
          </a:prstGeom>
          <a:noFill/>
          <a:extLst>
            <a:ext uri="{909E8E84-426E-40DD-AFC4-6F175D3DCCD1}">
              <a14:hiddenFill xmlns:a14="http://schemas.microsoft.com/office/drawing/2010/main">
                <a:solidFill>
                  <a:srgbClr val="FFFFFF"/>
                </a:solidFill>
              </a14:hiddenFill>
            </a:ext>
          </a:extLst>
        </p:spPr>
      </p:pic>
      <p:sp>
        <p:nvSpPr>
          <p:cNvPr id="16" name="正方形/長方形 15">
            <a:extLst>
              <a:ext uri="{FF2B5EF4-FFF2-40B4-BE49-F238E27FC236}">
                <a16:creationId xmlns:a16="http://schemas.microsoft.com/office/drawing/2014/main" id="{FD0A5793-A205-0DDF-5645-41839BAB5A48}"/>
              </a:ext>
            </a:extLst>
          </p:cNvPr>
          <p:cNvSpPr/>
          <p:nvPr/>
        </p:nvSpPr>
        <p:spPr>
          <a:xfrm>
            <a:off x="2484049" y="2693860"/>
            <a:ext cx="9033552" cy="32183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パイ 11">
            <a:extLst>
              <a:ext uri="{FF2B5EF4-FFF2-40B4-BE49-F238E27FC236}">
                <a16:creationId xmlns:a16="http://schemas.microsoft.com/office/drawing/2014/main" id="{C631FEFF-0D86-7CBD-A80B-D80B0232085D}"/>
              </a:ext>
            </a:extLst>
          </p:cNvPr>
          <p:cNvSpPr/>
          <p:nvPr/>
        </p:nvSpPr>
        <p:spPr>
          <a:xfrm>
            <a:off x="3090378" y="3172688"/>
            <a:ext cx="2523486" cy="2523486"/>
          </a:xfrm>
          <a:prstGeom prst="pie">
            <a:avLst>
              <a:gd name="adj1" fmla="val 0"/>
              <a:gd name="adj2" fmla="val 19039321"/>
            </a:avLst>
          </a:prstGeom>
          <a:solidFill>
            <a:srgbClr val="FA5C5C"/>
          </a:solidFill>
          <a:ln>
            <a:solidFill>
              <a:srgbClr val="FA5C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3D1C61B2-93E6-34E1-7B56-571AC3812E28}"/>
              </a:ext>
            </a:extLst>
          </p:cNvPr>
          <p:cNvSpPr txBox="1"/>
          <p:nvPr/>
        </p:nvSpPr>
        <p:spPr>
          <a:xfrm>
            <a:off x="6051081" y="3203253"/>
            <a:ext cx="5347939" cy="369332"/>
          </a:xfrm>
          <a:prstGeom prst="rect">
            <a:avLst/>
          </a:prstGeom>
          <a:solidFill>
            <a:schemeClr val="bg1"/>
          </a:solidFill>
        </p:spPr>
        <p:txBody>
          <a:bodyPr vert="horz" wrap="none" lIns="91440" tIns="45720" rIns="91440" bIns="45720" rtlCol="0" anchor="ctr">
            <a:spAutoFit/>
          </a:bodyPr>
          <a:lstStyle/>
          <a:p>
            <a:pPr algn="l"/>
            <a:r>
              <a:rPr lang="ja-JP" altLang="en-US"/>
              <a:t>環境構築は簡単だった、面倒ではなかった</a:t>
            </a:r>
            <a:r>
              <a:rPr lang="en-US" altLang="ja-JP" dirty="0"/>
              <a:t>(11.8%)</a:t>
            </a:r>
          </a:p>
        </p:txBody>
      </p:sp>
      <p:cxnSp>
        <p:nvCxnSpPr>
          <p:cNvPr id="21" name="直線コネクタ 20">
            <a:extLst>
              <a:ext uri="{FF2B5EF4-FFF2-40B4-BE49-F238E27FC236}">
                <a16:creationId xmlns:a16="http://schemas.microsoft.com/office/drawing/2014/main" id="{F424755B-10DB-1DB6-9758-C560BF8C8E71}"/>
              </a:ext>
            </a:extLst>
          </p:cNvPr>
          <p:cNvCxnSpPr>
            <a:cxnSpLocks/>
          </p:cNvCxnSpPr>
          <p:nvPr/>
        </p:nvCxnSpPr>
        <p:spPr>
          <a:xfrm>
            <a:off x="6051081" y="3572585"/>
            <a:ext cx="5347939" cy="0"/>
          </a:xfrm>
          <a:prstGeom prst="line">
            <a:avLst/>
          </a:prstGeom>
          <a:ln w="25400" cap="rnd">
            <a:solidFill>
              <a:srgbClr val="0098C6"/>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6742A932-1F4D-06B5-75BC-DBD761949683}"/>
              </a:ext>
            </a:extLst>
          </p:cNvPr>
          <p:cNvCxnSpPr>
            <a:cxnSpLocks/>
          </p:cNvCxnSpPr>
          <p:nvPr/>
        </p:nvCxnSpPr>
        <p:spPr>
          <a:xfrm flipH="1">
            <a:off x="5671581" y="3572585"/>
            <a:ext cx="382265" cy="346178"/>
          </a:xfrm>
          <a:prstGeom prst="line">
            <a:avLst/>
          </a:prstGeom>
          <a:ln w="25400" cap="rnd">
            <a:solidFill>
              <a:srgbClr val="0098C6"/>
            </a:solidFill>
          </a:ln>
        </p:spPr>
        <p:style>
          <a:lnRef idx="1">
            <a:schemeClr val="accent1"/>
          </a:lnRef>
          <a:fillRef idx="0">
            <a:schemeClr val="accent1"/>
          </a:fillRef>
          <a:effectRef idx="0">
            <a:schemeClr val="accent1"/>
          </a:effectRef>
          <a:fontRef idx="minor">
            <a:schemeClr val="tx1"/>
          </a:fontRef>
        </p:style>
      </p:cxnSp>
      <p:sp>
        <p:nvSpPr>
          <p:cNvPr id="13" name="パイ 12">
            <a:extLst>
              <a:ext uri="{FF2B5EF4-FFF2-40B4-BE49-F238E27FC236}">
                <a16:creationId xmlns:a16="http://schemas.microsoft.com/office/drawing/2014/main" id="{43ADD73D-C009-FF82-CB11-294E675325DC}"/>
              </a:ext>
            </a:extLst>
          </p:cNvPr>
          <p:cNvSpPr/>
          <p:nvPr/>
        </p:nvSpPr>
        <p:spPr>
          <a:xfrm>
            <a:off x="3090378" y="3172688"/>
            <a:ext cx="2523486" cy="2523486"/>
          </a:xfrm>
          <a:prstGeom prst="pie">
            <a:avLst>
              <a:gd name="adj1" fmla="val 19064843"/>
              <a:gd name="adj2" fmla="val 4936"/>
            </a:avLst>
          </a:prstGeom>
          <a:solidFill>
            <a:srgbClr val="0098C6"/>
          </a:solidFill>
          <a:ln>
            <a:solidFill>
              <a:srgbClr val="0098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テキスト ボックス 30">
            <a:extLst>
              <a:ext uri="{FF2B5EF4-FFF2-40B4-BE49-F238E27FC236}">
                <a16:creationId xmlns:a16="http://schemas.microsoft.com/office/drawing/2014/main" id="{5B66FC60-BAB3-AA91-D39B-E632D568527E}"/>
              </a:ext>
            </a:extLst>
          </p:cNvPr>
          <p:cNvSpPr txBox="1"/>
          <p:nvPr/>
        </p:nvSpPr>
        <p:spPr>
          <a:xfrm>
            <a:off x="5859948" y="5273948"/>
            <a:ext cx="1885453" cy="369332"/>
          </a:xfrm>
          <a:prstGeom prst="rect">
            <a:avLst/>
          </a:prstGeom>
          <a:solidFill>
            <a:schemeClr val="bg1"/>
          </a:solidFill>
        </p:spPr>
        <p:txBody>
          <a:bodyPr vert="horz" wrap="none" lIns="91440" tIns="45720" rIns="91440" bIns="45720" rtlCol="0" anchor="ctr">
            <a:spAutoFit/>
          </a:bodyPr>
          <a:lstStyle/>
          <a:p>
            <a:pPr algn="l"/>
            <a:r>
              <a:rPr lang="ja-JP" altLang="en-US"/>
              <a:t>それ以外</a:t>
            </a:r>
            <a:r>
              <a:rPr lang="en-US" altLang="ja-JP" dirty="0"/>
              <a:t>(88.2%)</a:t>
            </a:r>
          </a:p>
        </p:txBody>
      </p:sp>
      <p:cxnSp>
        <p:nvCxnSpPr>
          <p:cNvPr id="32" name="直線コネクタ 31">
            <a:extLst>
              <a:ext uri="{FF2B5EF4-FFF2-40B4-BE49-F238E27FC236}">
                <a16:creationId xmlns:a16="http://schemas.microsoft.com/office/drawing/2014/main" id="{5EBD296D-C098-5F6E-E1AF-22C437CE2823}"/>
              </a:ext>
            </a:extLst>
          </p:cNvPr>
          <p:cNvCxnSpPr>
            <a:cxnSpLocks/>
          </p:cNvCxnSpPr>
          <p:nvPr/>
        </p:nvCxnSpPr>
        <p:spPr>
          <a:xfrm>
            <a:off x="5859948" y="5643280"/>
            <a:ext cx="1885453" cy="0"/>
          </a:xfrm>
          <a:prstGeom prst="line">
            <a:avLst/>
          </a:prstGeom>
          <a:ln w="25400" cap="rnd">
            <a:solidFill>
              <a:srgbClr val="FA5C5C"/>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D6B0379B-D983-6F97-17E9-0919A25F6DE6}"/>
              </a:ext>
            </a:extLst>
          </p:cNvPr>
          <p:cNvCxnSpPr>
            <a:cxnSpLocks/>
          </p:cNvCxnSpPr>
          <p:nvPr/>
        </p:nvCxnSpPr>
        <p:spPr>
          <a:xfrm flipH="1" flipV="1">
            <a:off x="5480448" y="5295615"/>
            <a:ext cx="382265" cy="346178"/>
          </a:xfrm>
          <a:prstGeom prst="line">
            <a:avLst/>
          </a:prstGeom>
          <a:ln w="25400" cap="rnd">
            <a:solidFill>
              <a:srgbClr val="FA5C5C"/>
            </a:solidFil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13B6B25E-8236-54A6-4EB4-226A3A8B80BC}"/>
              </a:ext>
            </a:extLst>
          </p:cNvPr>
          <p:cNvSpPr txBox="1"/>
          <p:nvPr/>
        </p:nvSpPr>
        <p:spPr>
          <a:xfrm>
            <a:off x="445486" y="6004684"/>
            <a:ext cx="7098418" cy="430887"/>
          </a:xfrm>
          <a:prstGeom prst="rect">
            <a:avLst/>
          </a:prstGeom>
        </p:spPr>
        <p:txBody>
          <a:bodyPr vert="horz" wrap="none" lIns="91440" tIns="45720" rIns="91440" bIns="45720" rtlCol="0" anchor="ctr">
            <a:spAutoFit/>
          </a:bodyPr>
          <a:lstStyle/>
          <a:p>
            <a:r>
              <a:rPr lang="ja-JP" altLang="en-US" sz="1100">
                <a:solidFill>
                  <a:schemeClr val="bg1">
                    <a:lumMod val="75000"/>
                  </a:schemeClr>
                </a:solidFill>
                <a:effectLst/>
                <a:latin typeface="MS"/>
              </a:rPr>
              <a:t>小畠一泰，笠井聖二</a:t>
            </a:r>
            <a:r>
              <a:rPr lang="ja-JP" altLang="en-US" sz="1100">
                <a:solidFill>
                  <a:schemeClr val="bg1">
                    <a:lumMod val="75000"/>
                  </a:schemeClr>
                </a:solidFill>
                <a:latin typeface="MS"/>
              </a:rPr>
              <a:t>：</a:t>
            </a:r>
            <a:r>
              <a:rPr lang="en" altLang="ja-JP" sz="1100" dirty="0">
                <a:solidFill>
                  <a:schemeClr val="bg1">
                    <a:lumMod val="75000"/>
                  </a:schemeClr>
                </a:solidFill>
                <a:effectLst/>
                <a:latin typeface="MS"/>
              </a:rPr>
              <a:t>WebAssembly</a:t>
            </a:r>
            <a:r>
              <a:rPr lang="ja-JP" altLang="en-US" sz="1100">
                <a:solidFill>
                  <a:schemeClr val="bg1">
                    <a:lumMod val="75000"/>
                  </a:schemeClr>
                </a:solidFill>
                <a:effectLst/>
                <a:latin typeface="MS"/>
              </a:rPr>
              <a:t>を用いたブラウザ上で完結する</a:t>
            </a:r>
            <a:r>
              <a:rPr lang="en" altLang="ja-JP" sz="1100" dirty="0">
                <a:solidFill>
                  <a:schemeClr val="bg1">
                    <a:lumMod val="75000"/>
                  </a:schemeClr>
                </a:solidFill>
                <a:effectLst/>
                <a:latin typeface="MS"/>
              </a:rPr>
              <a:t>C</a:t>
            </a:r>
            <a:r>
              <a:rPr lang="ja-JP" altLang="en-US" sz="1100">
                <a:solidFill>
                  <a:schemeClr val="bg1">
                    <a:lumMod val="75000"/>
                  </a:schemeClr>
                </a:solidFill>
                <a:effectLst/>
                <a:latin typeface="MS"/>
              </a:rPr>
              <a:t>言語の</a:t>
            </a:r>
            <a:r>
              <a:rPr lang="en" altLang="ja-JP" sz="1100" dirty="0">
                <a:solidFill>
                  <a:schemeClr val="bg1">
                    <a:lumMod val="75000"/>
                  </a:schemeClr>
                </a:solidFill>
                <a:effectLst/>
                <a:latin typeface="MS"/>
              </a:rPr>
              <a:t>TDD</a:t>
            </a:r>
            <a:r>
              <a:rPr lang="ja-JP" altLang="en-US" sz="1100">
                <a:solidFill>
                  <a:schemeClr val="bg1">
                    <a:lumMod val="75000"/>
                  </a:schemeClr>
                </a:solidFill>
                <a:effectLst/>
                <a:latin typeface="MS"/>
              </a:rPr>
              <a:t>式学習システムの構築と提案，</a:t>
            </a:r>
            <a:endParaRPr lang="en-US" altLang="ja-JP" sz="1100" dirty="0">
              <a:solidFill>
                <a:schemeClr val="bg1">
                  <a:lumMod val="75000"/>
                </a:schemeClr>
              </a:solidFill>
              <a:effectLst/>
              <a:latin typeface="MS"/>
            </a:endParaRPr>
          </a:p>
          <a:p>
            <a:r>
              <a:rPr lang="ja-JP" altLang="en-US" sz="1100">
                <a:solidFill>
                  <a:schemeClr val="bg1">
                    <a:lumMod val="75000"/>
                  </a:schemeClr>
                </a:solidFill>
                <a:effectLst/>
                <a:latin typeface="MS"/>
              </a:rPr>
              <a:t>令和</a:t>
            </a:r>
            <a:r>
              <a:rPr lang="en-US" altLang="ja-JP" sz="1100" dirty="0">
                <a:solidFill>
                  <a:schemeClr val="bg1">
                    <a:lumMod val="75000"/>
                  </a:schemeClr>
                </a:solidFill>
                <a:effectLst/>
                <a:latin typeface="MS"/>
              </a:rPr>
              <a:t>3</a:t>
            </a:r>
            <a:r>
              <a:rPr lang="ja-JP" altLang="en-US" sz="1100">
                <a:solidFill>
                  <a:schemeClr val="bg1">
                    <a:lumMod val="75000"/>
                  </a:schemeClr>
                </a:solidFill>
                <a:effectLst/>
                <a:latin typeface="MS"/>
              </a:rPr>
              <a:t>年度 呉工業高等専門学校 電気情報工学科 卒業研究報告会予稿集，</a:t>
            </a:r>
            <a:r>
              <a:rPr lang="en-US" altLang="ja-JP" sz="1100" dirty="0">
                <a:solidFill>
                  <a:schemeClr val="bg1">
                    <a:lumMod val="75000"/>
                  </a:schemeClr>
                </a:solidFill>
                <a:effectLst/>
                <a:latin typeface="MS"/>
              </a:rPr>
              <a:t>2022</a:t>
            </a:r>
            <a:r>
              <a:rPr lang="ja-JP" altLang="en-US" sz="1100">
                <a:solidFill>
                  <a:schemeClr val="bg1">
                    <a:lumMod val="75000"/>
                  </a:schemeClr>
                </a:solidFill>
                <a:effectLst/>
                <a:latin typeface="MS"/>
              </a:rPr>
              <a:t>より</a:t>
            </a:r>
            <a:endParaRPr lang="ja-JP" altLang="en-US" sz="1100">
              <a:solidFill>
                <a:schemeClr val="bg1">
                  <a:lumMod val="75000"/>
                </a:schemeClr>
              </a:solidFill>
            </a:endParaRPr>
          </a:p>
        </p:txBody>
      </p:sp>
    </p:spTree>
    <p:extLst>
      <p:ext uri="{BB962C8B-B14F-4D97-AF65-F5344CB8AC3E}">
        <p14:creationId xmlns:p14="http://schemas.microsoft.com/office/powerpoint/2010/main" val="2728986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DC4B8FD7-DCE7-4E9A-93C7-3A0437988CE6}"/>
              </a:ext>
            </a:extLst>
          </p:cNvPr>
          <p:cNvSpPr>
            <a:spLocks noGrp="1"/>
          </p:cNvSpPr>
          <p:nvPr>
            <p:ph idx="1"/>
          </p:nvPr>
        </p:nvSpPr>
        <p:spPr/>
        <p:txBody>
          <a:bodyPr/>
          <a:lstStyle/>
          <a:p>
            <a:pPr marL="0" indent="0">
              <a:buNone/>
            </a:pPr>
            <a:r>
              <a:rPr lang="ja-JP" altLang="ja-JP"/>
              <a:t>今回</a:t>
            </a:r>
            <a:r>
              <a:rPr lang="ja-JP" altLang="ja-JP" dirty="0"/>
              <a:t>構築したシステムはブラウザ上で完結している</a:t>
            </a:r>
            <a:endParaRPr lang="en-US" altLang="ja-JP" dirty="0"/>
          </a:p>
          <a:p>
            <a:pPr marL="0" indent="0">
              <a:buNone/>
            </a:pPr>
            <a:r>
              <a:rPr lang="en-US" altLang="ja-JP" dirty="0"/>
              <a:t>→ </a:t>
            </a:r>
            <a:r>
              <a:rPr lang="ja-JP" altLang="ja-JP" dirty="0"/>
              <a:t>学習者</a:t>
            </a:r>
            <a:r>
              <a:rPr lang="ja-JP" altLang="en-US" dirty="0"/>
              <a:t>が用意するものは</a:t>
            </a:r>
            <a:r>
              <a:rPr lang="ja-JP" altLang="ja-JP" dirty="0"/>
              <a:t>ブラウザのみ</a:t>
            </a:r>
            <a:endParaRPr lang="en-US" altLang="ja-JP" dirty="0"/>
          </a:p>
          <a:p>
            <a:pPr marL="0" indent="0">
              <a:buNone/>
            </a:pPr>
            <a:r>
              <a:rPr lang="en-US" altLang="ja-JP" dirty="0"/>
              <a:t>→ </a:t>
            </a:r>
            <a:r>
              <a:rPr lang="ja-JP" altLang="ja-JP" dirty="0"/>
              <a:t>プログラミングを始める壁を低くできる</a:t>
            </a:r>
            <a:endParaRPr lang="en-US" altLang="ja-JP" dirty="0"/>
          </a:p>
          <a:p>
            <a:pPr marL="0" indent="0">
              <a:buNone/>
            </a:pPr>
            <a:r>
              <a:rPr lang="en-US" altLang="ja-JP" dirty="0"/>
              <a:t>→ </a:t>
            </a:r>
            <a:r>
              <a:rPr lang="ja-JP" altLang="ja-JP" dirty="0"/>
              <a:t>自主学習を促すこと</a:t>
            </a:r>
            <a:r>
              <a:rPr lang="ja-JP" altLang="ja-JP"/>
              <a:t>へ繋がる</a:t>
            </a:r>
            <a:endParaRPr lang="en-US" altLang="ja-JP" dirty="0"/>
          </a:p>
        </p:txBody>
      </p:sp>
      <p:sp>
        <p:nvSpPr>
          <p:cNvPr id="3" name="スライド番号プレースホルダー 2">
            <a:extLst>
              <a:ext uri="{FF2B5EF4-FFF2-40B4-BE49-F238E27FC236}">
                <a16:creationId xmlns:a16="http://schemas.microsoft.com/office/drawing/2014/main" id="{4EEA2270-77D9-4BA8-9182-8816EA072C9F}"/>
              </a:ext>
            </a:extLst>
          </p:cNvPr>
          <p:cNvSpPr>
            <a:spLocks noGrp="1"/>
          </p:cNvSpPr>
          <p:nvPr>
            <p:ph type="sldNum" sz="quarter" idx="10"/>
          </p:nvPr>
        </p:nvSpPr>
        <p:spPr/>
        <p:txBody>
          <a:bodyPr/>
          <a:lstStyle/>
          <a:p>
            <a:fld id="{F4703F4B-313D-3049-97C7-213BB262B4FC}" type="slidenum">
              <a:rPr kumimoji="1" lang="ja-JP" altLang="en-US" smtClean="0"/>
              <a:t>11</a:t>
            </a:fld>
            <a:endParaRPr kumimoji="1" lang="ja-JP" altLang="en-US"/>
          </a:p>
        </p:txBody>
      </p:sp>
      <p:sp>
        <p:nvSpPr>
          <p:cNvPr id="8" name="テキスト プレースホルダー 7">
            <a:extLst>
              <a:ext uri="{FF2B5EF4-FFF2-40B4-BE49-F238E27FC236}">
                <a16:creationId xmlns:a16="http://schemas.microsoft.com/office/drawing/2014/main" id="{53C4833B-2629-4F44-AF63-D1A0B9DD70AF}"/>
              </a:ext>
            </a:extLst>
          </p:cNvPr>
          <p:cNvSpPr>
            <a:spLocks noGrp="1"/>
          </p:cNvSpPr>
          <p:nvPr>
            <p:ph type="body" sz="quarter" idx="11"/>
          </p:nvPr>
        </p:nvSpPr>
        <p:spPr/>
        <p:txBody>
          <a:bodyPr/>
          <a:lstStyle/>
          <a:p>
            <a:r>
              <a:rPr lang="ja-JP" altLang="en-US"/>
              <a:t>ブラウザ上</a:t>
            </a:r>
            <a:r>
              <a:rPr lang="ja-JP" altLang="en-US" dirty="0"/>
              <a:t>で動作する利点</a:t>
            </a:r>
            <a:r>
              <a:rPr lang="ja-JP" altLang="en-US"/>
              <a:t>について</a:t>
            </a:r>
            <a:endParaRPr lang="en-US" altLang="ja-JP" dirty="0"/>
          </a:p>
          <a:p>
            <a:r>
              <a:rPr lang="ja-JP" altLang="ja-JP"/>
              <a:t>授業時間外で</a:t>
            </a:r>
            <a:r>
              <a:rPr lang="ja-JP" altLang="en-US"/>
              <a:t>プログラミングを</a:t>
            </a:r>
            <a:r>
              <a:rPr lang="ja-JP" altLang="ja-JP"/>
              <a:t>する機会が少ない</a:t>
            </a:r>
            <a:r>
              <a:rPr lang="en-US" altLang="ja-JP" dirty="0"/>
              <a:t>(</a:t>
            </a:r>
            <a:r>
              <a:rPr lang="ja-JP" altLang="en-US"/>
              <a:t>機会の問題</a:t>
            </a:r>
            <a:r>
              <a:rPr lang="en-US" altLang="ja-JP" dirty="0"/>
              <a:t>)</a:t>
            </a:r>
            <a:r>
              <a:rPr lang="ja-JP" altLang="en-US"/>
              <a:t>を解決できる</a:t>
            </a:r>
            <a:endParaRPr lang="en-US" altLang="ja-JP" dirty="0"/>
          </a:p>
        </p:txBody>
      </p:sp>
      <p:sp>
        <p:nvSpPr>
          <p:cNvPr id="6" name="タイトル 5">
            <a:extLst>
              <a:ext uri="{FF2B5EF4-FFF2-40B4-BE49-F238E27FC236}">
                <a16:creationId xmlns:a16="http://schemas.microsoft.com/office/drawing/2014/main" id="{41ACFA7C-0512-451A-A7AA-3FC9424A0EB1}"/>
              </a:ext>
            </a:extLst>
          </p:cNvPr>
          <p:cNvSpPr>
            <a:spLocks noGrp="1"/>
          </p:cNvSpPr>
          <p:nvPr>
            <p:ph type="title"/>
          </p:nvPr>
        </p:nvSpPr>
        <p:spPr/>
        <p:txBody>
          <a:bodyPr/>
          <a:lstStyle/>
          <a:p>
            <a:r>
              <a:rPr lang="en-US" altLang="ja-JP" dirty="0"/>
              <a:t>2. </a:t>
            </a:r>
            <a:r>
              <a:rPr lang="ja-JP" altLang="en-US"/>
              <a:t>研究</a:t>
            </a:r>
            <a:r>
              <a:rPr lang="ja-JP" altLang="en-US" dirty="0"/>
              <a:t>方針</a:t>
            </a:r>
            <a:endParaRPr kumimoji="1" lang="ja-JP" altLang="en-US" dirty="0"/>
          </a:p>
        </p:txBody>
      </p:sp>
    </p:spTree>
    <p:extLst>
      <p:ext uri="{BB962C8B-B14F-4D97-AF65-F5344CB8AC3E}">
        <p14:creationId xmlns:p14="http://schemas.microsoft.com/office/powerpoint/2010/main" val="1044467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DC4B8FD7-DCE7-4E9A-93C7-3A0437988CE6}"/>
              </a:ext>
            </a:extLst>
          </p:cNvPr>
          <p:cNvSpPr>
            <a:spLocks noGrp="1"/>
          </p:cNvSpPr>
          <p:nvPr>
            <p:ph idx="1"/>
          </p:nvPr>
        </p:nvSpPr>
        <p:spPr/>
        <p:txBody>
          <a:bodyPr/>
          <a:lstStyle/>
          <a:p>
            <a:pPr marL="0" indent="0">
              <a:buNone/>
            </a:pPr>
            <a:r>
              <a:rPr lang="ja-JP" altLang="ja-JP"/>
              <a:t>統合開発環境</a:t>
            </a:r>
            <a:r>
              <a:rPr lang="en-US" altLang="ja-JP" dirty="0"/>
              <a:t>(IDE)</a:t>
            </a:r>
            <a:r>
              <a:rPr lang="ja-JP" altLang="en-US"/>
              <a:t>の利用は</a:t>
            </a:r>
            <a:r>
              <a:rPr lang="ja-JP" altLang="ja-JP"/>
              <a:t>推奨スペックが高</a:t>
            </a:r>
            <a:r>
              <a:rPr lang="ja-JP" altLang="en-US"/>
              <a:t>い</a:t>
            </a:r>
            <a:endParaRPr lang="en-US" altLang="ja-JP" dirty="0"/>
          </a:p>
          <a:p>
            <a:pPr marL="0" indent="0">
              <a:buNone/>
            </a:pPr>
            <a:r>
              <a:rPr lang="en-US" altLang="ja-JP" dirty="0"/>
              <a:t>→ </a:t>
            </a:r>
            <a:r>
              <a:rPr lang="ja-JP" altLang="ja-JP"/>
              <a:t>学校などの既存</a:t>
            </a:r>
            <a:r>
              <a:rPr lang="en-US" altLang="ja-JP" dirty="0"/>
              <a:t>PC</a:t>
            </a:r>
            <a:r>
              <a:rPr lang="ja-JP" altLang="ja-JP"/>
              <a:t>から置き換え</a:t>
            </a:r>
            <a:r>
              <a:rPr lang="ja-JP" altLang="en-US"/>
              <a:t>ること</a:t>
            </a:r>
            <a:endParaRPr lang="en-US" altLang="ja-JP" dirty="0"/>
          </a:p>
          <a:p>
            <a:pPr marL="0" indent="0">
              <a:buNone/>
            </a:pPr>
            <a:r>
              <a:rPr lang="en-US" altLang="ja-JP" dirty="0"/>
              <a:t>→ </a:t>
            </a:r>
            <a:r>
              <a:rPr lang="ja-JP" altLang="ja-JP"/>
              <a:t>学生に対し高額な</a:t>
            </a:r>
            <a:r>
              <a:rPr lang="en-US" altLang="ja-JP" dirty="0"/>
              <a:t>PC</a:t>
            </a:r>
            <a:r>
              <a:rPr lang="ja-JP" altLang="ja-JP"/>
              <a:t>の購入を求めること</a:t>
            </a:r>
            <a:endParaRPr lang="en-US" altLang="ja-JP" dirty="0"/>
          </a:p>
          <a:p>
            <a:pPr marL="0" indent="0">
              <a:buNone/>
            </a:pPr>
            <a:r>
              <a:rPr lang="ja-JP" altLang="ja-JP"/>
              <a:t>は難しい</a:t>
            </a:r>
            <a:endParaRPr lang="en-US" altLang="ja-JP" dirty="0"/>
          </a:p>
          <a:p>
            <a:pPr marL="0" indent="0">
              <a:buNone/>
            </a:pPr>
            <a:endParaRPr lang="en-US" altLang="ja-JP" dirty="0"/>
          </a:p>
          <a:p>
            <a:pPr marL="0" indent="0">
              <a:buNone/>
            </a:pPr>
            <a:r>
              <a:rPr lang="ja-JP" altLang="ja-JP"/>
              <a:t>ブラウザ上で動作する</a:t>
            </a:r>
            <a:endParaRPr lang="en-US" altLang="ja-JP" dirty="0"/>
          </a:p>
          <a:p>
            <a:pPr marL="0" indent="0">
              <a:buNone/>
            </a:pPr>
            <a:r>
              <a:rPr lang="en-US" altLang="ja-JP" dirty="0"/>
              <a:t>→ </a:t>
            </a:r>
            <a:r>
              <a:rPr lang="ja-JP" altLang="ja-JP"/>
              <a:t>安価で性能の低い</a:t>
            </a:r>
            <a:r>
              <a:rPr lang="en-US" altLang="ja-JP" dirty="0"/>
              <a:t>PC</a:t>
            </a:r>
            <a:r>
              <a:rPr lang="ja-JP" altLang="ja-JP"/>
              <a:t>でも十分動作す</a:t>
            </a:r>
            <a:r>
              <a:rPr lang="ja-JP" altLang="en-US"/>
              <a:t>る</a:t>
            </a:r>
            <a:endParaRPr lang="en-US" altLang="ja-JP" dirty="0"/>
          </a:p>
          <a:p>
            <a:pPr marL="0" indent="0">
              <a:buNone/>
            </a:pPr>
            <a:r>
              <a:rPr lang="en-US" altLang="ja-JP" dirty="0"/>
              <a:t>→ </a:t>
            </a:r>
            <a:r>
              <a:rPr lang="ja-JP" altLang="ja-JP"/>
              <a:t>現在の環境からへの移行が容易かつ素早く行える</a:t>
            </a:r>
          </a:p>
          <a:p>
            <a:pPr marL="0" indent="0">
              <a:buNone/>
            </a:pPr>
            <a:endParaRPr kumimoji="1" lang="ja-JP" altLang="en-US" dirty="0"/>
          </a:p>
        </p:txBody>
      </p:sp>
      <p:sp>
        <p:nvSpPr>
          <p:cNvPr id="3" name="スライド番号プレースホルダー 2">
            <a:extLst>
              <a:ext uri="{FF2B5EF4-FFF2-40B4-BE49-F238E27FC236}">
                <a16:creationId xmlns:a16="http://schemas.microsoft.com/office/drawing/2014/main" id="{4EEA2270-77D9-4BA8-9182-8816EA072C9F}"/>
              </a:ext>
            </a:extLst>
          </p:cNvPr>
          <p:cNvSpPr>
            <a:spLocks noGrp="1"/>
          </p:cNvSpPr>
          <p:nvPr>
            <p:ph type="sldNum" sz="quarter" idx="10"/>
          </p:nvPr>
        </p:nvSpPr>
        <p:spPr/>
        <p:txBody>
          <a:bodyPr/>
          <a:lstStyle/>
          <a:p>
            <a:fld id="{F4703F4B-313D-3049-97C7-213BB262B4FC}" type="slidenum">
              <a:rPr kumimoji="1" lang="ja-JP" altLang="en-US" smtClean="0"/>
              <a:t>12</a:t>
            </a:fld>
            <a:endParaRPr kumimoji="1" lang="ja-JP" altLang="en-US"/>
          </a:p>
        </p:txBody>
      </p:sp>
      <p:sp>
        <p:nvSpPr>
          <p:cNvPr id="8" name="テキスト プレースホルダー 7">
            <a:extLst>
              <a:ext uri="{FF2B5EF4-FFF2-40B4-BE49-F238E27FC236}">
                <a16:creationId xmlns:a16="http://schemas.microsoft.com/office/drawing/2014/main" id="{53C4833B-2629-4F44-AF63-D1A0B9DD70AF}"/>
              </a:ext>
            </a:extLst>
          </p:cNvPr>
          <p:cNvSpPr>
            <a:spLocks noGrp="1"/>
          </p:cNvSpPr>
          <p:nvPr>
            <p:ph type="body" sz="quarter" idx="11"/>
          </p:nvPr>
        </p:nvSpPr>
        <p:spPr/>
        <p:txBody>
          <a:bodyPr/>
          <a:lstStyle/>
          <a:p>
            <a:r>
              <a:rPr lang="ja-JP" altLang="en-US"/>
              <a:t>軽量である利点について</a:t>
            </a:r>
            <a:endParaRPr lang="en-US" altLang="ja-JP" dirty="0"/>
          </a:p>
          <a:p>
            <a:r>
              <a:rPr lang="ja-JP" altLang="ja-JP"/>
              <a:t>授業時間外で</a:t>
            </a:r>
            <a:r>
              <a:rPr lang="ja-JP" altLang="en-US"/>
              <a:t>プログラミングを</a:t>
            </a:r>
            <a:r>
              <a:rPr lang="ja-JP" altLang="ja-JP"/>
              <a:t>する機会が少ない</a:t>
            </a:r>
            <a:r>
              <a:rPr lang="en-US" altLang="ja-JP" dirty="0"/>
              <a:t>(</a:t>
            </a:r>
            <a:r>
              <a:rPr lang="ja-JP" altLang="en-US"/>
              <a:t>機会の問題</a:t>
            </a:r>
            <a:r>
              <a:rPr lang="en-US" altLang="ja-JP" dirty="0"/>
              <a:t>)</a:t>
            </a:r>
            <a:r>
              <a:rPr lang="ja-JP" altLang="en-US"/>
              <a:t>を解決できる</a:t>
            </a:r>
            <a:endParaRPr lang="en-US" altLang="ja-JP" dirty="0"/>
          </a:p>
        </p:txBody>
      </p:sp>
      <p:sp>
        <p:nvSpPr>
          <p:cNvPr id="6" name="タイトル 5">
            <a:extLst>
              <a:ext uri="{FF2B5EF4-FFF2-40B4-BE49-F238E27FC236}">
                <a16:creationId xmlns:a16="http://schemas.microsoft.com/office/drawing/2014/main" id="{41ACFA7C-0512-451A-A7AA-3FC9424A0EB1}"/>
              </a:ext>
            </a:extLst>
          </p:cNvPr>
          <p:cNvSpPr>
            <a:spLocks noGrp="1"/>
          </p:cNvSpPr>
          <p:nvPr>
            <p:ph type="title"/>
          </p:nvPr>
        </p:nvSpPr>
        <p:spPr/>
        <p:txBody>
          <a:bodyPr/>
          <a:lstStyle/>
          <a:p>
            <a:r>
              <a:rPr lang="en-US" altLang="ja-JP" dirty="0"/>
              <a:t>2. </a:t>
            </a:r>
            <a:r>
              <a:rPr lang="ja-JP" altLang="en-US"/>
              <a:t>研究</a:t>
            </a:r>
            <a:r>
              <a:rPr lang="ja-JP" altLang="en-US" dirty="0"/>
              <a:t>方針</a:t>
            </a:r>
            <a:endParaRPr kumimoji="1" lang="ja-JP" altLang="en-US" dirty="0"/>
          </a:p>
        </p:txBody>
      </p:sp>
    </p:spTree>
    <p:extLst>
      <p:ext uri="{BB962C8B-B14F-4D97-AF65-F5344CB8AC3E}">
        <p14:creationId xmlns:p14="http://schemas.microsoft.com/office/powerpoint/2010/main" val="1780605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DC4B8FD7-DCE7-4E9A-93C7-3A0437988CE6}"/>
              </a:ext>
            </a:extLst>
          </p:cNvPr>
          <p:cNvSpPr>
            <a:spLocks noGrp="1"/>
          </p:cNvSpPr>
          <p:nvPr>
            <p:ph idx="1"/>
          </p:nvPr>
        </p:nvSpPr>
        <p:spPr/>
        <p:txBody>
          <a:bodyPr/>
          <a:lstStyle/>
          <a:p>
            <a:pPr marL="0" indent="0">
              <a:buNone/>
            </a:pPr>
            <a:r>
              <a:rPr lang="ja-JP" altLang="ja-JP"/>
              <a:t>テスト可能</a:t>
            </a:r>
            <a:r>
              <a:rPr lang="ja-JP" altLang="en-US"/>
              <a:t>であることによって</a:t>
            </a:r>
            <a:endParaRPr lang="en-US" altLang="ja-JP" dirty="0"/>
          </a:p>
          <a:p>
            <a:pPr marL="0" indent="0">
              <a:buNone/>
            </a:pPr>
            <a:r>
              <a:rPr lang="en-US" altLang="ja-JP" dirty="0"/>
              <a:t>→ </a:t>
            </a:r>
            <a:r>
              <a:rPr lang="ja-JP" altLang="en-US"/>
              <a:t>授業方法や実習方法に問題がある</a:t>
            </a:r>
            <a:r>
              <a:rPr lang="en-US" altLang="ja-JP" dirty="0"/>
              <a:t>(</a:t>
            </a:r>
            <a:r>
              <a:rPr lang="ja-JP" altLang="en-US"/>
              <a:t>方法の問題</a:t>
            </a:r>
            <a:r>
              <a:rPr lang="en-US" altLang="ja-JP" dirty="0"/>
              <a:t>)</a:t>
            </a:r>
            <a:endParaRPr lang="ja-JP" altLang="en-US"/>
          </a:p>
          <a:p>
            <a:pPr marL="0" indent="0">
              <a:buNone/>
            </a:pPr>
            <a:r>
              <a:rPr lang="en-US" altLang="ja-JP" dirty="0"/>
              <a:t>→ </a:t>
            </a:r>
            <a:r>
              <a:rPr lang="ja-JP" altLang="en-US"/>
              <a:t>授業時間や実習時間が少ない</a:t>
            </a:r>
            <a:r>
              <a:rPr lang="en-US" altLang="ja-JP" dirty="0"/>
              <a:t>(</a:t>
            </a:r>
            <a:r>
              <a:rPr lang="ja-JP" altLang="en-US"/>
              <a:t>時間の問題</a:t>
            </a:r>
            <a:r>
              <a:rPr lang="en-US" altLang="ja-JP" dirty="0"/>
              <a:t>)</a:t>
            </a:r>
          </a:p>
          <a:p>
            <a:pPr marL="0" indent="0">
              <a:buNone/>
            </a:pPr>
            <a:r>
              <a:rPr lang="en-US" altLang="ja-JP" dirty="0"/>
              <a:t>→ </a:t>
            </a:r>
            <a:r>
              <a:rPr lang="ja-JP" altLang="en-US"/>
              <a:t>コードを写すだけで理解していない</a:t>
            </a:r>
            <a:r>
              <a:rPr lang="en-US" altLang="ja-JP" dirty="0"/>
              <a:t>(</a:t>
            </a:r>
            <a:r>
              <a:rPr lang="ja-JP" altLang="en-US"/>
              <a:t>意欲</a:t>
            </a:r>
            <a:r>
              <a:rPr lang="ja-JP" altLang="ja-JP"/>
              <a:t>，</a:t>
            </a:r>
            <a:r>
              <a:rPr lang="ja-JP" altLang="en-US"/>
              <a:t>方法の問題</a:t>
            </a:r>
            <a:r>
              <a:rPr lang="en-US" altLang="ja-JP" dirty="0"/>
              <a:t>)</a:t>
            </a:r>
          </a:p>
          <a:p>
            <a:pPr marL="0" indent="0">
              <a:buNone/>
            </a:pPr>
            <a:r>
              <a:rPr lang="ja-JP" altLang="en-US"/>
              <a:t>の解決が期待できる</a:t>
            </a:r>
            <a:endParaRPr lang="en-US" altLang="ja-JP" dirty="0"/>
          </a:p>
        </p:txBody>
      </p:sp>
      <p:sp>
        <p:nvSpPr>
          <p:cNvPr id="3" name="スライド番号プレースホルダー 2">
            <a:extLst>
              <a:ext uri="{FF2B5EF4-FFF2-40B4-BE49-F238E27FC236}">
                <a16:creationId xmlns:a16="http://schemas.microsoft.com/office/drawing/2014/main" id="{4EEA2270-77D9-4BA8-9182-8816EA072C9F}"/>
              </a:ext>
            </a:extLst>
          </p:cNvPr>
          <p:cNvSpPr>
            <a:spLocks noGrp="1"/>
          </p:cNvSpPr>
          <p:nvPr>
            <p:ph type="sldNum" sz="quarter" idx="10"/>
          </p:nvPr>
        </p:nvSpPr>
        <p:spPr/>
        <p:txBody>
          <a:bodyPr/>
          <a:lstStyle/>
          <a:p>
            <a:fld id="{F4703F4B-313D-3049-97C7-213BB262B4FC}" type="slidenum">
              <a:rPr kumimoji="1" lang="ja-JP" altLang="en-US" smtClean="0"/>
              <a:t>13</a:t>
            </a:fld>
            <a:endParaRPr kumimoji="1" lang="ja-JP" altLang="en-US"/>
          </a:p>
        </p:txBody>
      </p:sp>
      <p:sp>
        <p:nvSpPr>
          <p:cNvPr id="8" name="テキスト プレースホルダー 7">
            <a:extLst>
              <a:ext uri="{FF2B5EF4-FFF2-40B4-BE49-F238E27FC236}">
                <a16:creationId xmlns:a16="http://schemas.microsoft.com/office/drawing/2014/main" id="{53C4833B-2629-4F44-AF63-D1A0B9DD70AF}"/>
              </a:ext>
            </a:extLst>
          </p:cNvPr>
          <p:cNvSpPr>
            <a:spLocks noGrp="1"/>
          </p:cNvSpPr>
          <p:nvPr>
            <p:ph type="body" sz="quarter" idx="11"/>
          </p:nvPr>
        </p:nvSpPr>
        <p:spPr/>
        <p:txBody>
          <a:bodyPr/>
          <a:lstStyle/>
          <a:p>
            <a:r>
              <a:rPr lang="ja-JP" altLang="ja-JP"/>
              <a:t>テスト可能</a:t>
            </a:r>
            <a:r>
              <a:rPr lang="ja-JP" altLang="en-US"/>
              <a:t>である利点について</a:t>
            </a:r>
            <a:endParaRPr lang="en-US" altLang="ja-JP" dirty="0"/>
          </a:p>
        </p:txBody>
      </p:sp>
      <p:sp>
        <p:nvSpPr>
          <p:cNvPr id="6" name="タイトル 5">
            <a:extLst>
              <a:ext uri="{FF2B5EF4-FFF2-40B4-BE49-F238E27FC236}">
                <a16:creationId xmlns:a16="http://schemas.microsoft.com/office/drawing/2014/main" id="{41ACFA7C-0512-451A-A7AA-3FC9424A0EB1}"/>
              </a:ext>
            </a:extLst>
          </p:cNvPr>
          <p:cNvSpPr>
            <a:spLocks noGrp="1"/>
          </p:cNvSpPr>
          <p:nvPr>
            <p:ph type="title"/>
          </p:nvPr>
        </p:nvSpPr>
        <p:spPr/>
        <p:txBody>
          <a:bodyPr/>
          <a:lstStyle/>
          <a:p>
            <a:r>
              <a:rPr lang="en-US" altLang="ja-JP" dirty="0"/>
              <a:t>2. </a:t>
            </a:r>
            <a:r>
              <a:rPr lang="ja-JP" altLang="en-US"/>
              <a:t>研究</a:t>
            </a:r>
            <a:r>
              <a:rPr lang="ja-JP" altLang="en-US" dirty="0"/>
              <a:t>方針</a:t>
            </a:r>
            <a:endParaRPr kumimoji="1" lang="ja-JP" altLang="en-US" dirty="0"/>
          </a:p>
        </p:txBody>
      </p:sp>
    </p:spTree>
    <p:extLst>
      <p:ext uri="{BB962C8B-B14F-4D97-AF65-F5344CB8AC3E}">
        <p14:creationId xmlns:p14="http://schemas.microsoft.com/office/powerpoint/2010/main" val="1872413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B603F26-FA27-B08F-2590-D27D1EE58011}"/>
              </a:ext>
            </a:extLst>
          </p:cNvPr>
          <p:cNvSpPr>
            <a:spLocks noGrp="1"/>
          </p:cNvSpPr>
          <p:nvPr>
            <p:ph type="sldNum" sz="quarter" idx="10"/>
          </p:nvPr>
        </p:nvSpPr>
        <p:spPr/>
        <p:txBody>
          <a:bodyPr/>
          <a:lstStyle/>
          <a:p>
            <a:fld id="{F4703F4B-313D-3049-97C7-213BB262B4FC}" type="slidenum">
              <a:rPr kumimoji="1" lang="ja-JP" altLang="en-US" smtClean="0"/>
              <a:t>14</a:t>
            </a:fld>
            <a:endParaRPr kumimoji="1" lang="ja-JP" altLang="en-US"/>
          </a:p>
        </p:txBody>
      </p:sp>
      <p:sp>
        <p:nvSpPr>
          <p:cNvPr id="4" name="テキスト プレースホルダー 3">
            <a:extLst>
              <a:ext uri="{FF2B5EF4-FFF2-40B4-BE49-F238E27FC236}">
                <a16:creationId xmlns:a16="http://schemas.microsoft.com/office/drawing/2014/main" id="{61176901-C925-3526-EF38-79935D93AAAB}"/>
              </a:ext>
            </a:extLst>
          </p:cNvPr>
          <p:cNvSpPr>
            <a:spLocks noGrp="1"/>
          </p:cNvSpPr>
          <p:nvPr>
            <p:ph type="body" sz="quarter" idx="11"/>
          </p:nvPr>
        </p:nvSpPr>
        <p:spPr/>
        <p:txBody>
          <a:bodyPr/>
          <a:lstStyle/>
          <a:p>
            <a:r>
              <a:rPr kumimoji="1" lang="ja-JP" altLang="en-US"/>
              <a:t>テスト≒プログラム開発手法の一種であるテスト駆動開発</a:t>
            </a:r>
            <a:r>
              <a:rPr kumimoji="1" lang="en-US" altLang="ja-JP" dirty="0"/>
              <a:t>(</a:t>
            </a:r>
            <a:r>
              <a:rPr kumimoji="1" lang="en" altLang="ja-JP" dirty="0"/>
              <a:t>Test-Driven Development)</a:t>
            </a:r>
            <a:endParaRPr lang="en-US" altLang="ja-JP" dirty="0"/>
          </a:p>
          <a:p>
            <a:r>
              <a:rPr kumimoji="1" lang="ja-JP" altLang="en-US"/>
              <a:t>プログラムが正しいかどうかを機械的に判断するもの</a:t>
            </a:r>
          </a:p>
        </p:txBody>
      </p:sp>
      <p:sp>
        <p:nvSpPr>
          <p:cNvPr id="5" name="タイトル 4">
            <a:extLst>
              <a:ext uri="{FF2B5EF4-FFF2-40B4-BE49-F238E27FC236}">
                <a16:creationId xmlns:a16="http://schemas.microsoft.com/office/drawing/2014/main" id="{38331DFB-E832-A36B-1850-EB51B81A714D}"/>
              </a:ext>
            </a:extLst>
          </p:cNvPr>
          <p:cNvSpPr>
            <a:spLocks noGrp="1"/>
          </p:cNvSpPr>
          <p:nvPr>
            <p:ph type="title"/>
          </p:nvPr>
        </p:nvSpPr>
        <p:spPr/>
        <p:txBody>
          <a:bodyPr/>
          <a:lstStyle/>
          <a:p>
            <a:r>
              <a:rPr lang="ja-JP" altLang="en-US"/>
              <a:t>用語説明：</a:t>
            </a:r>
            <a:r>
              <a:rPr kumimoji="1" lang="ja-JP" altLang="en-US"/>
              <a:t>テストとは</a:t>
            </a:r>
          </a:p>
        </p:txBody>
      </p:sp>
      <p:sp>
        <p:nvSpPr>
          <p:cNvPr id="6" name="コンテンツ プレースホルダー 4">
            <a:extLst>
              <a:ext uri="{FF2B5EF4-FFF2-40B4-BE49-F238E27FC236}">
                <a16:creationId xmlns:a16="http://schemas.microsoft.com/office/drawing/2014/main" id="{59A9CC8C-6063-63D0-8A5B-74DC7998A149}"/>
              </a:ext>
            </a:extLst>
          </p:cNvPr>
          <p:cNvSpPr txBox="1">
            <a:spLocks/>
          </p:cNvSpPr>
          <p:nvPr/>
        </p:nvSpPr>
        <p:spPr>
          <a:xfrm>
            <a:off x="1900519" y="676659"/>
            <a:ext cx="8525435" cy="55179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sz="2400"/>
          </a:p>
        </p:txBody>
      </p:sp>
      <p:graphicFrame>
        <p:nvGraphicFramePr>
          <p:cNvPr id="7" name="図表 6">
            <a:extLst>
              <a:ext uri="{FF2B5EF4-FFF2-40B4-BE49-F238E27FC236}">
                <a16:creationId xmlns:a16="http://schemas.microsoft.com/office/drawing/2014/main" id="{6D8A554C-5AD0-A4A5-7C71-27ED00B8E118}"/>
              </a:ext>
            </a:extLst>
          </p:cNvPr>
          <p:cNvGraphicFramePr/>
          <p:nvPr>
            <p:extLst>
              <p:ext uri="{D42A27DB-BD31-4B8C-83A1-F6EECF244321}">
                <p14:modId xmlns:p14="http://schemas.microsoft.com/office/powerpoint/2010/main" val="3252005435"/>
              </p:ext>
            </p:extLst>
          </p:nvPr>
        </p:nvGraphicFramePr>
        <p:xfrm>
          <a:off x="3048600" y="2111002"/>
          <a:ext cx="6094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7181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9918D3B-B1D5-BFD8-5D44-EB250A6C7D9F}"/>
              </a:ext>
            </a:extLst>
          </p:cNvPr>
          <p:cNvSpPr>
            <a:spLocks noGrp="1"/>
          </p:cNvSpPr>
          <p:nvPr>
            <p:ph idx="1"/>
          </p:nvPr>
        </p:nvSpPr>
        <p:spPr/>
        <p:txBody>
          <a:bodyPr/>
          <a:lstStyle/>
          <a:p>
            <a:r>
              <a:rPr lang="ja-JP" altLang="en-US"/>
              <a:t>引数のうち最も大きい値を返す関数</a:t>
            </a:r>
            <a:br>
              <a:rPr lang="en-US" altLang="ja-JP" dirty="0"/>
            </a:br>
            <a:br>
              <a:rPr lang="en-US" altLang="ja-JP" dirty="0"/>
            </a:br>
            <a:endParaRPr lang="en-US" altLang="ja-JP" dirty="0"/>
          </a:p>
          <a:p>
            <a:endParaRPr lang="en-US" altLang="ja-JP" dirty="0"/>
          </a:p>
          <a:p>
            <a:endParaRPr lang="en-US" altLang="ja-JP" dirty="0"/>
          </a:p>
          <a:p>
            <a:endParaRPr lang="en-US" altLang="ja-JP" dirty="0"/>
          </a:p>
          <a:p>
            <a:endParaRPr lang="en-US" altLang="ja-JP" dirty="0"/>
          </a:p>
          <a:p>
            <a:br>
              <a:rPr lang="en-US" altLang="ja-JP" dirty="0"/>
            </a:br>
            <a:endParaRPr lang="en-US" altLang="ja-JP" dirty="0"/>
          </a:p>
          <a:p>
            <a:r>
              <a:rPr lang="ja-JP" altLang="en-US"/>
              <a:t>上記コードは間違っているためテストを通らない</a:t>
            </a:r>
            <a:endParaRPr lang="en-US" altLang="ja-JP" dirty="0"/>
          </a:p>
        </p:txBody>
      </p:sp>
      <p:sp>
        <p:nvSpPr>
          <p:cNvPr id="3" name="スライド番号プレースホルダー 2">
            <a:extLst>
              <a:ext uri="{FF2B5EF4-FFF2-40B4-BE49-F238E27FC236}">
                <a16:creationId xmlns:a16="http://schemas.microsoft.com/office/drawing/2014/main" id="{61920708-7EBC-6437-2424-0AEB8FAE601C}"/>
              </a:ext>
            </a:extLst>
          </p:cNvPr>
          <p:cNvSpPr>
            <a:spLocks noGrp="1"/>
          </p:cNvSpPr>
          <p:nvPr>
            <p:ph type="sldNum" sz="quarter" idx="10"/>
          </p:nvPr>
        </p:nvSpPr>
        <p:spPr/>
        <p:txBody>
          <a:bodyPr/>
          <a:lstStyle/>
          <a:p>
            <a:fld id="{F4703F4B-313D-3049-97C7-213BB262B4FC}" type="slidenum">
              <a:rPr lang="ja-JP" altLang="en-US" smtClean="0"/>
              <a:pPr/>
              <a:t>15</a:t>
            </a:fld>
            <a:endParaRPr lang="ja-JP" altLang="en-US"/>
          </a:p>
        </p:txBody>
      </p:sp>
      <p:sp>
        <p:nvSpPr>
          <p:cNvPr id="11" name="テキスト プレースホルダー 10">
            <a:extLst>
              <a:ext uri="{FF2B5EF4-FFF2-40B4-BE49-F238E27FC236}">
                <a16:creationId xmlns:a16="http://schemas.microsoft.com/office/drawing/2014/main" id="{5C02B2C3-0D56-2D86-F40C-61216D5918AC}"/>
              </a:ext>
            </a:extLst>
          </p:cNvPr>
          <p:cNvSpPr>
            <a:spLocks noGrp="1"/>
          </p:cNvSpPr>
          <p:nvPr>
            <p:ph type="body" sz="quarter" idx="11"/>
          </p:nvPr>
        </p:nvSpPr>
        <p:spPr/>
        <p:txBody>
          <a:bodyPr/>
          <a:lstStyle/>
          <a:p>
            <a:endParaRPr kumimoji="1" lang="ja-JP" altLang="en-US"/>
          </a:p>
        </p:txBody>
      </p:sp>
      <p:sp>
        <p:nvSpPr>
          <p:cNvPr id="5" name="タイトル 4">
            <a:extLst>
              <a:ext uri="{FF2B5EF4-FFF2-40B4-BE49-F238E27FC236}">
                <a16:creationId xmlns:a16="http://schemas.microsoft.com/office/drawing/2014/main" id="{9E4C17CD-7C20-A4FB-7DBF-41AC724696DF}"/>
              </a:ext>
            </a:extLst>
          </p:cNvPr>
          <p:cNvSpPr>
            <a:spLocks noGrp="1"/>
          </p:cNvSpPr>
          <p:nvPr>
            <p:ph type="title"/>
          </p:nvPr>
        </p:nvSpPr>
        <p:spPr/>
        <p:txBody>
          <a:bodyPr/>
          <a:lstStyle/>
          <a:p>
            <a:r>
              <a:rPr lang="ja-JP" altLang="en-US"/>
              <a:t>用語説明：テストとは</a:t>
            </a:r>
          </a:p>
        </p:txBody>
      </p:sp>
      <p:pic>
        <p:nvPicPr>
          <p:cNvPr id="6" name="図 5" descr="テキスト&#10;&#10;中程度の精度で自動的に生成された説明">
            <a:extLst>
              <a:ext uri="{FF2B5EF4-FFF2-40B4-BE49-F238E27FC236}">
                <a16:creationId xmlns:a16="http://schemas.microsoft.com/office/drawing/2014/main" id="{A6BF707E-2D09-11F9-0A78-D15A776D86E9}"/>
              </a:ext>
            </a:extLst>
          </p:cNvPr>
          <p:cNvPicPr>
            <a:picLocks noChangeAspect="1"/>
          </p:cNvPicPr>
          <p:nvPr/>
        </p:nvPicPr>
        <p:blipFill>
          <a:blip r:embed="rId2"/>
          <a:stretch>
            <a:fillRect/>
          </a:stretch>
        </p:blipFill>
        <p:spPr>
          <a:xfrm>
            <a:off x="3162110" y="2444969"/>
            <a:ext cx="5867779" cy="3146966"/>
          </a:xfrm>
          <a:prstGeom prst="rect">
            <a:avLst/>
          </a:prstGeom>
        </p:spPr>
      </p:pic>
    </p:spTree>
    <p:extLst>
      <p:ext uri="{BB962C8B-B14F-4D97-AF65-F5344CB8AC3E}">
        <p14:creationId xmlns:p14="http://schemas.microsoft.com/office/powerpoint/2010/main" val="1316169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DC4B8FD7-DCE7-4E9A-93C7-3A0437988CE6}"/>
              </a:ext>
            </a:extLst>
          </p:cNvPr>
          <p:cNvSpPr>
            <a:spLocks noGrp="1"/>
          </p:cNvSpPr>
          <p:nvPr>
            <p:ph idx="1"/>
          </p:nvPr>
        </p:nvSpPr>
        <p:spPr/>
        <p:txBody>
          <a:bodyPr/>
          <a:lstStyle/>
          <a:p>
            <a:pPr marL="0" indent="0">
              <a:buNone/>
            </a:pPr>
            <a:r>
              <a:rPr lang="ja-JP" altLang="ja-JP"/>
              <a:t>学習者自身が</a:t>
            </a:r>
            <a:r>
              <a:rPr lang="en-US" altLang="ja-JP" dirty="0"/>
              <a:t> “</a:t>
            </a:r>
            <a:r>
              <a:rPr lang="ja-JP" altLang="ja-JP"/>
              <a:t>課題を達するのに必要な知識や問題の細分化</a:t>
            </a:r>
            <a:r>
              <a:rPr lang="en-US" altLang="ja-JP" dirty="0"/>
              <a:t>”</a:t>
            </a:r>
          </a:p>
          <a:p>
            <a:pPr marL="0" indent="0">
              <a:buNone/>
            </a:pPr>
            <a:r>
              <a:rPr lang="ja-JP" altLang="ja-JP"/>
              <a:t>を行えていない可能性</a:t>
            </a:r>
            <a:endParaRPr lang="en-US" altLang="ja-JP" dirty="0"/>
          </a:p>
          <a:p>
            <a:pPr marL="0" indent="0">
              <a:buNone/>
            </a:pPr>
            <a:endParaRPr lang="en-US" altLang="ja-JP" dirty="0"/>
          </a:p>
          <a:p>
            <a:pPr marL="0" indent="0">
              <a:buNone/>
            </a:pPr>
            <a:r>
              <a:rPr lang="ja-JP" altLang="ja-JP"/>
              <a:t>テスト</a:t>
            </a:r>
            <a:r>
              <a:rPr lang="ja-JP" altLang="en-US"/>
              <a:t>があると</a:t>
            </a:r>
            <a:endParaRPr lang="en-US" altLang="ja-JP" dirty="0"/>
          </a:p>
          <a:p>
            <a:pPr marL="0" indent="0">
              <a:buNone/>
            </a:pPr>
            <a:r>
              <a:rPr lang="en-US" altLang="ja-JP" dirty="0"/>
              <a:t>→ </a:t>
            </a:r>
            <a:r>
              <a:rPr lang="ja-JP" altLang="ja-JP"/>
              <a:t>標準入力による動作確認</a:t>
            </a:r>
            <a:r>
              <a:rPr lang="ja-JP" altLang="en-US"/>
              <a:t>の</a:t>
            </a:r>
            <a:r>
              <a:rPr lang="ja-JP" altLang="ja-JP"/>
              <a:t>簡略化，時間短縮</a:t>
            </a:r>
            <a:endParaRPr lang="en-US" altLang="ja-JP" dirty="0"/>
          </a:p>
          <a:p>
            <a:pPr marL="0" indent="0">
              <a:buNone/>
            </a:pPr>
            <a:r>
              <a:rPr lang="ja-JP" altLang="en-US"/>
              <a:t>　</a:t>
            </a:r>
            <a:r>
              <a:rPr lang="en-US" altLang="ja-JP" dirty="0"/>
              <a:t> → </a:t>
            </a:r>
            <a:r>
              <a:rPr lang="ja-JP" altLang="ja-JP"/>
              <a:t>トライアンドエラーの高速化，効率化</a:t>
            </a:r>
            <a:endParaRPr lang="en-US" altLang="ja-JP" dirty="0"/>
          </a:p>
          <a:p>
            <a:pPr marL="0" indent="0">
              <a:buNone/>
            </a:pPr>
            <a:endParaRPr lang="en-US" altLang="ja-JP" dirty="0"/>
          </a:p>
          <a:p>
            <a:pPr marL="0" indent="0">
              <a:buNone/>
            </a:pPr>
            <a:r>
              <a:rPr lang="en-US" altLang="ja-JP" dirty="0"/>
              <a:t>→ </a:t>
            </a:r>
            <a:r>
              <a:rPr lang="ja-JP" altLang="ja-JP"/>
              <a:t>テストケースからプログラムの具体的</a:t>
            </a:r>
            <a:r>
              <a:rPr lang="ja-JP" altLang="en-US"/>
              <a:t>なイメージが</a:t>
            </a:r>
            <a:r>
              <a:rPr lang="ja-JP" altLang="ja-JP"/>
              <a:t>つか</a:t>
            </a:r>
            <a:r>
              <a:rPr lang="ja-JP" altLang="en-US"/>
              <a:t>める</a:t>
            </a:r>
            <a:endParaRPr lang="en-US" altLang="ja-JP" dirty="0"/>
          </a:p>
          <a:p>
            <a:pPr marL="0" indent="0">
              <a:buNone/>
            </a:pPr>
            <a:r>
              <a:rPr lang="ja-JP" altLang="en-US"/>
              <a:t>　</a:t>
            </a:r>
            <a:r>
              <a:rPr lang="en-US" altLang="ja-JP" dirty="0"/>
              <a:t> → </a:t>
            </a:r>
            <a:r>
              <a:rPr lang="ja-JP" altLang="ja-JP"/>
              <a:t>完成や動作を意識した学習になる</a:t>
            </a:r>
            <a:endParaRPr lang="en-US" altLang="ja-JP" dirty="0"/>
          </a:p>
          <a:p>
            <a:endParaRPr kumimoji="1" lang="ja-JP" altLang="en-US" dirty="0"/>
          </a:p>
        </p:txBody>
      </p:sp>
      <p:sp>
        <p:nvSpPr>
          <p:cNvPr id="3" name="スライド番号プレースホルダー 2">
            <a:extLst>
              <a:ext uri="{FF2B5EF4-FFF2-40B4-BE49-F238E27FC236}">
                <a16:creationId xmlns:a16="http://schemas.microsoft.com/office/drawing/2014/main" id="{4EEA2270-77D9-4BA8-9182-8816EA072C9F}"/>
              </a:ext>
            </a:extLst>
          </p:cNvPr>
          <p:cNvSpPr>
            <a:spLocks noGrp="1"/>
          </p:cNvSpPr>
          <p:nvPr>
            <p:ph type="sldNum" sz="quarter" idx="10"/>
          </p:nvPr>
        </p:nvSpPr>
        <p:spPr/>
        <p:txBody>
          <a:bodyPr/>
          <a:lstStyle/>
          <a:p>
            <a:fld id="{F4703F4B-313D-3049-97C7-213BB262B4FC}" type="slidenum">
              <a:rPr kumimoji="1" lang="ja-JP" altLang="en-US" smtClean="0"/>
              <a:t>16</a:t>
            </a:fld>
            <a:endParaRPr kumimoji="1" lang="ja-JP" altLang="en-US"/>
          </a:p>
        </p:txBody>
      </p:sp>
      <p:sp>
        <p:nvSpPr>
          <p:cNvPr id="8" name="テキスト プレースホルダー 7">
            <a:extLst>
              <a:ext uri="{FF2B5EF4-FFF2-40B4-BE49-F238E27FC236}">
                <a16:creationId xmlns:a16="http://schemas.microsoft.com/office/drawing/2014/main" id="{53C4833B-2629-4F44-AF63-D1A0B9DD70AF}"/>
              </a:ext>
            </a:extLst>
          </p:cNvPr>
          <p:cNvSpPr>
            <a:spLocks noGrp="1"/>
          </p:cNvSpPr>
          <p:nvPr>
            <p:ph type="body" sz="quarter" idx="11"/>
          </p:nvPr>
        </p:nvSpPr>
        <p:spPr/>
        <p:txBody>
          <a:bodyPr/>
          <a:lstStyle/>
          <a:p>
            <a:r>
              <a:rPr lang="ja-JP" altLang="ja-JP"/>
              <a:t>テスト可能</a:t>
            </a:r>
            <a:r>
              <a:rPr lang="ja-JP" altLang="en-US"/>
              <a:t>である利点について</a:t>
            </a:r>
            <a:endParaRPr lang="en-US" altLang="ja-JP" dirty="0"/>
          </a:p>
        </p:txBody>
      </p:sp>
      <p:sp>
        <p:nvSpPr>
          <p:cNvPr id="6" name="タイトル 5">
            <a:extLst>
              <a:ext uri="{FF2B5EF4-FFF2-40B4-BE49-F238E27FC236}">
                <a16:creationId xmlns:a16="http://schemas.microsoft.com/office/drawing/2014/main" id="{41ACFA7C-0512-451A-A7AA-3FC9424A0EB1}"/>
              </a:ext>
            </a:extLst>
          </p:cNvPr>
          <p:cNvSpPr>
            <a:spLocks noGrp="1"/>
          </p:cNvSpPr>
          <p:nvPr>
            <p:ph type="title"/>
          </p:nvPr>
        </p:nvSpPr>
        <p:spPr/>
        <p:txBody>
          <a:bodyPr/>
          <a:lstStyle/>
          <a:p>
            <a:r>
              <a:rPr lang="en-US" altLang="ja-JP" dirty="0"/>
              <a:t>2. </a:t>
            </a:r>
            <a:r>
              <a:rPr lang="ja-JP" altLang="en-US"/>
              <a:t>研究</a:t>
            </a:r>
            <a:r>
              <a:rPr lang="ja-JP" altLang="en-US" dirty="0"/>
              <a:t>方針</a:t>
            </a:r>
            <a:endParaRPr kumimoji="1" lang="ja-JP" altLang="en-US" dirty="0"/>
          </a:p>
        </p:txBody>
      </p:sp>
    </p:spTree>
    <p:extLst>
      <p:ext uri="{BB962C8B-B14F-4D97-AF65-F5344CB8AC3E}">
        <p14:creationId xmlns:p14="http://schemas.microsoft.com/office/powerpoint/2010/main" val="3806394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EEA2270-77D9-4BA8-9182-8816EA072C9F}"/>
              </a:ext>
            </a:extLst>
          </p:cNvPr>
          <p:cNvSpPr>
            <a:spLocks noGrp="1"/>
          </p:cNvSpPr>
          <p:nvPr>
            <p:ph type="sldNum" sz="quarter" idx="10"/>
          </p:nvPr>
        </p:nvSpPr>
        <p:spPr/>
        <p:txBody>
          <a:bodyPr/>
          <a:lstStyle/>
          <a:p>
            <a:fld id="{F4703F4B-313D-3049-97C7-213BB262B4FC}" type="slidenum">
              <a:rPr kumimoji="1" lang="ja-JP" altLang="en-US" smtClean="0"/>
              <a:t>17</a:t>
            </a:fld>
            <a:endParaRPr kumimoji="1" lang="ja-JP" altLang="en-US"/>
          </a:p>
        </p:txBody>
      </p:sp>
      <p:sp>
        <p:nvSpPr>
          <p:cNvPr id="8" name="テキスト プレースホルダー 7">
            <a:extLst>
              <a:ext uri="{FF2B5EF4-FFF2-40B4-BE49-F238E27FC236}">
                <a16:creationId xmlns:a16="http://schemas.microsoft.com/office/drawing/2014/main" id="{53C4833B-2629-4F44-AF63-D1A0B9DD70AF}"/>
              </a:ext>
            </a:extLst>
          </p:cNvPr>
          <p:cNvSpPr>
            <a:spLocks noGrp="1"/>
          </p:cNvSpPr>
          <p:nvPr>
            <p:ph type="body" sz="quarter" idx="11"/>
          </p:nvPr>
        </p:nvSpPr>
        <p:spPr/>
        <p:txBody>
          <a:bodyPr/>
          <a:lstStyle/>
          <a:p>
            <a:r>
              <a:rPr lang="en-US" altLang="ja-JP" dirty="0"/>
              <a:t>Clang</a:t>
            </a:r>
            <a:r>
              <a:rPr lang="ja-JP" altLang="en-US"/>
              <a:t>とは</a:t>
            </a:r>
            <a:r>
              <a:rPr lang="en-US" altLang="ja-JP" dirty="0"/>
              <a:t>C</a:t>
            </a:r>
            <a:r>
              <a:rPr lang="ja-JP" altLang="en-US"/>
              <a:t>言語のコンパイラの一種</a:t>
            </a:r>
            <a:endParaRPr lang="en-US" altLang="ja-JP" dirty="0"/>
          </a:p>
          <a:p>
            <a:r>
              <a:rPr lang="en" altLang="ja-JP" dirty="0"/>
              <a:t>Clang</a:t>
            </a:r>
            <a:r>
              <a:rPr lang="ja-JP" altLang="en-US"/>
              <a:t>は</a:t>
            </a:r>
            <a:r>
              <a:rPr lang="en" altLang="ja-JP" dirty="0"/>
              <a:t>LLVM</a:t>
            </a:r>
            <a:r>
              <a:rPr lang="ja-JP" altLang="en-US"/>
              <a:t>をフロントエンド，バックエンドとし，</a:t>
            </a:r>
            <a:r>
              <a:rPr lang="en" altLang="ja-JP" dirty="0"/>
              <a:t>GCC</a:t>
            </a:r>
            <a:r>
              <a:rPr lang="ja-JP" altLang="en-US"/>
              <a:t>の代替品を目標に開発されている</a:t>
            </a:r>
            <a:r>
              <a:rPr lang="en-US" altLang="ja-JP" dirty="0"/>
              <a:t>.</a:t>
            </a:r>
          </a:p>
        </p:txBody>
      </p:sp>
      <p:sp>
        <p:nvSpPr>
          <p:cNvPr id="6" name="タイトル 5">
            <a:extLst>
              <a:ext uri="{FF2B5EF4-FFF2-40B4-BE49-F238E27FC236}">
                <a16:creationId xmlns:a16="http://schemas.microsoft.com/office/drawing/2014/main" id="{41ACFA7C-0512-451A-A7AA-3FC9424A0EB1}"/>
              </a:ext>
            </a:extLst>
          </p:cNvPr>
          <p:cNvSpPr>
            <a:spLocks noGrp="1"/>
          </p:cNvSpPr>
          <p:nvPr>
            <p:ph type="title"/>
          </p:nvPr>
        </p:nvSpPr>
        <p:spPr/>
        <p:txBody>
          <a:bodyPr/>
          <a:lstStyle/>
          <a:p>
            <a:r>
              <a:rPr lang="en-US" altLang="ja-JP" dirty="0"/>
              <a:t>3. Clang</a:t>
            </a:r>
            <a:r>
              <a:rPr lang="ja-JP" altLang="en-US"/>
              <a:t>の日本語化について</a:t>
            </a:r>
            <a:endParaRPr kumimoji="1" lang="ja-JP" altLang="en-US" dirty="0"/>
          </a:p>
        </p:txBody>
      </p:sp>
      <p:pic>
        <p:nvPicPr>
          <p:cNvPr id="5" name="コンテンツ プレースホルダー 6">
            <a:extLst>
              <a:ext uri="{FF2B5EF4-FFF2-40B4-BE49-F238E27FC236}">
                <a16:creationId xmlns:a16="http://schemas.microsoft.com/office/drawing/2014/main" id="{24BB739D-925B-3838-A094-9AE4827C7CE2}"/>
              </a:ext>
            </a:extLst>
          </p:cNvPr>
          <p:cNvPicPr>
            <a:picLocks noChangeAspect="1"/>
          </p:cNvPicPr>
          <p:nvPr/>
        </p:nvPicPr>
        <p:blipFill>
          <a:blip r:embed="rId2"/>
          <a:stretch>
            <a:fillRect/>
          </a:stretch>
        </p:blipFill>
        <p:spPr>
          <a:xfrm>
            <a:off x="1396139" y="1658314"/>
            <a:ext cx="9399721" cy="4289193"/>
          </a:xfrm>
          <a:prstGeom prst="rect">
            <a:avLst/>
          </a:prstGeom>
        </p:spPr>
      </p:pic>
      <p:sp>
        <p:nvSpPr>
          <p:cNvPr id="9" name="テキスト ボックス 8">
            <a:extLst>
              <a:ext uri="{FF2B5EF4-FFF2-40B4-BE49-F238E27FC236}">
                <a16:creationId xmlns:a16="http://schemas.microsoft.com/office/drawing/2014/main" id="{EBB7BDFD-8BB4-5AC3-D92B-103EB813352B}"/>
              </a:ext>
            </a:extLst>
          </p:cNvPr>
          <p:cNvSpPr txBox="1"/>
          <p:nvPr/>
        </p:nvSpPr>
        <p:spPr>
          <a:xfrm>
            <a:off x="445486" y="6173961"/>
            <a:ext cx="5349541" cy="261610"/>
          </a:xfrm>
          <a:prstGeom prst="rect">
            <a:avLst/>
          </a:prstGeom>
        </p:spPr>
        <p:txBody>
          <a:bodyPr vert="horz" wrap="none" lIns="91440" tIns="45720" rIns="91440" bIns="45720" rtlCol="0" anchor="b">
            <a:spAutoFit/>
          </a:bodyPr>
          <a:lstStyle/>
          <a:p>
            <a:r>
              <a:rPr lang="en" altLang="ja-JP" sz="1100" dirty="0">
                <a:solidFill>
                  <a:schemeClr val="bg1">
                    <a:lumMod val="75000"/>
                  </a:schemeClr>
                </a:solidFill>
                <a:effectLst/>
                <a:latin typeface="MS"/>
              </a:rPr>
              <a:t>https://</a:t>
            </a:r>
            <a:r>
              <a:rPr lang="en" altLang="ja-JP" sz="1100" dirty="0" err="1">
                <a:solidFill>
                  <a:schemeClr val="bg1">
                    <a:lumMod val="75000"/>
                  </a:schemeClr>
                </a:solidFill>
                <a:effectLst/>
                <a:latin typeface="MS"/>
              </a:rPr>
              <a:t>www.researchgate.net</a:t>
            </a:r>
            <a:r>
              <a:rPr lang="en" altLang="ja-JP" sz="1100" dirty="0">
                <a:solidFill>
                  <a:schemeClr val="bg1">
                    <a:lumMod val="75000"/>
                  </a:schemeClr>
                </a:solidFill>
                <a:effectLst/>
                <a:latin typeface="MS"/>
              </a:rPr>
              <a:t>/figure/Clang-LLVM-compiler-architecture_fig1_351511545</a:t>
            </a:r>
          </a:p>
        </p:txBody>
      </p:sp>
    </p:spTree>
    <p:extLst>
      <p:ext uri="{BB962C8B-B14F-4D97-AF65-F5344CB8AC3E}">
        <p14:creationId xmlns:p14="http://schemas.microsoft.com/office/powerpoint/2010/main" val="1703622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7155170E-8733-4847-805F-5E4526D6AE4B}"/>
              </a:ext>
            </a:extLst>
          </p:cNvPr>
          <p:cNvPicPr>
            <a:picLocks noGrp="1" noChangeAspect="1"/>
          </p:cNvPicPr>
          <p:nvPr>
            <p:ph idx="1"/>
          </p:nvPr>
        </p:nvPicPr>
        <p:blipFill>
          <a:blip r:embed="rId3"/>
          <a:stretch>
            <a:fillRect/>
          </a:stretch>
        </p:blipFill>
        <p:spPr>
          <a:xfrm>
            <a:off x="452325" y="2489838"/>
            <a:ext cx="4740686" cy="2528365"/>
          </a:xfrm>
          <a:prstGeom prst="rect">
            <a:avLst/>
          </a:prstGeom>
        </p:spPr>
      </p:pic>
      <p:sp>
        <p:nvSpPr>
          <p:cNvPr id="3" name="スライド番号プレースホルダー 2">
            <a:extLst>
              <a:ext uri="{FF2B5EF4-FFF2-40B4-BE49-F238E27FC236}">
                <a16:creationId xmlns:a16="http://schemas.microsoft.com/office/drawing/2014/main" id="{ED23D09B-CEB6-4C6E-A076-3F508505DBC3}"/>
              </a:ext>
            </a:extLst>
          </p:cNvPr>
          <p:cNvSpPr>
            <a:spLocks noGrp="1"/>
          </p:cNvSpPr>
          <p:nvPr>
            <p:ph type="sldNum" sz="quarter" idx="10"/>
          </p:nvPr>
        </p:nvSpPr>
        <p:spPr/>
        <p:txBody>
          <a:bodyPr/>
          <a:lstStyle/>
          <a:p>
            <a:fld id="{F4703F4B-313D-3049-97C7-213BB262B4FC}" type="slidenum">
              <a:rPr kumimoji="1" lang="ja-JP" altLang="en-US" smtClean="0"/>
              <a:t>18</a:t>
            </a:fld>
            <a:endParaRPr kumimoji="1" lang="ja-JP" altLang="en-US"/>
          </a:p>
        </p:txBody>
      </p:sp>
      <p:sp>
        <p:nvSpPr>
          <p:cNvPr id="4" name="テキスト プレースホルダー 3">
            <a:extLst>
              <a:ext uri="{FF2B5EF4-FFF2-40B4-BE49-F238E27FC236}">
                <a16:creationId xmlns:a16="http://schemas.microsoft.com/office/drawing/2014/main" id="{9536E8CD-06F4-4C79-AC9A-2C7567D66F54}"/>
              </a:ext>
            </a:extLst>
          </p:cNvPr>
          <p:cNvSpPr>
            <a:spLocks noGrp="1"/>
          </p:cNvSpPr>
          <p:nvPr>
            <p:ph type="body" sz="quarter" idx="11"/>
          </p:nvPr>
        </p:nvSpPr>
        <p:spPr/>
        <p:txBody>
          <a:bodyPr/>
          <a:lstStyle/>
          <a:p>
            <a:endParaRPr kumimoji="1" lang="ja-JP" altLang="en-US"/>
          </a:p>
        </p:txBody>
      </p:sp>
      <p:sp>
        <p:nvSpPr>
          <p:cNvPr id="5" name="タイトル 4">
            <a:extLst>
              <a:ext uri="{FF2B5EF4-FFF2-40B4-BE49-F238E27FC236}">
                <a16:creationId xmlns:a16="http://schemas.microsoft.com/office/drawing/2014/main" id="{BD033EA7-443F-4728-8D48-8BE784CE128F}"/>
              </a:ext>
            </a:extLst>
          </p:cNvPr>
          <p:cNvSpPr>
            <a:spLocks noGrp="1"/>
          </p:cNvSpPr>
          <p:nvPr>
            <p:ph type="title"/>
          </p:nvPr>
        </p:nvSpPr>
        <p:spPr/>
        <p:txBody>
          <a:bodyPr/>
          <a:lstStyle/>
          <a:p>
            <a:r>
              <a:rPr lang="en-US" altLang="ja-JP" dirty="0"/>
              <a:t>3. Clang</a:t>
            </a:r>
            <a:r>
              <a:rPr lang="ja-JP" altLang="en-US"/>
              <a:t>の日本語化について</a:t>
            </a:r>
            <a:endParaRPr kumimoji="1" lang="ja-JP" altLang="en-US"/>
          </a:p>
        </p:txBody>
      </p:sp>
      <p:pic>
        <p:nvPicPr>
          <p:cNvPr id="9" name="図 8">
            <a:extLst>
              <a:ext uri="{FF2B5EF4-FFF2-40B4-BE49-F238E27FC236}">
                <a16:creationId xmlns:a16="http://schemas.microsoft.com/office/drawing/2014/main" id="{B79CD258-A602-4389-BD77-816A37722A85}"/>
              </a:ext>
            </a:extLst>
          </p:cNvPr>
          <p:cNvPicPr>
            <a:picLocks noChangeAspect="1"/>
          </p:cNvPicPr>
          <p:nvPr/>
        </p:nvPicPr>
        <p:blipFill rotWithShape="1">
          <a:blip r:embed="rId4"/>
          <a:srcRect l="50712" t="44938" r="19022" b="44793"/>
          <a:stretch/>
        </p:blipFill>
        <p:spPr>
          <a:xfrm>
            <a:off x="5388445" y="4693168"/>
            <a:ext cx="6245975" cy="1131957"/>
          </a:xfrm>
          <a:prstGeom prst="rect">
            <a:avLst/>
          </a:prstGeom>
        </p:spPr>
      </p:pic>
      <p:sp>
        <p:nvSpPr>
          <p:cNvPr id="2" name="テキスト ボックス 1">
            <a:extLst>
              <a:ext uri="{FF2B5EF4-FFF2-40B4-BE49-F238E27FC236}">
                <a16:creationId xmlns:a16="http://schemas.microsoft.com/office/drawing/2014/main" id="{92268426-5312-DEC5-9474-20FBF37962B6}"/>
              </a:ext>
            </a:extLst>
          </p:cNvPr>
          <p:cNvSpPr txBox="1"/>
          <p:nvPr/>
        </p:nvSpPr>
        <p:spPr>
          <a:xfrm>
            <a:off x="452325" y="1977299"/>
            <a:ext cx="1338828" cy="369332"/>
          </a:xfrm>
          <a:prstGeom prst="rect">
            <a:avLst/>
          </a:prstGeom>
          <a:noFill/>
          <a:ln w="25400" cap="rnd">
            <a:solidFill>
              <a:schemeClr val="accent1"/>
            </a:solidFill>
          </a:ln>
        </p:spPr>
        <p:txBody>
          <a:bodyPr vert="horz" wrap="none" lIns="91440" tIns="45720" rIns="91440" bIns="45720" rtlCol="0" anchor="ctr">
            <a:spAutoFit/>
          </a:bodyPr>
          <a:lstStyle/>
          <a:p>
            <a:pPr algn="l"/>
            <a:r>
              <a:rPr kumimoji="1" lang="ja-JP" altLang="en-US"/>
              <a:t>プログラム</a:t>
            </a:r>
          </a:p>
        </p:txBody>
      </p:sp>
      <p:sp>
        <p:nvSpPr>
          <p:cNvPr id="7" name="テキスト ボックス 6">
            <a:extLst>
              <a:ext uri="{FF2B5EF4-FFF2-40B4-BE49-F238E27FC236}">
                <a16:creationId xmlns:a16="http://schemas.microsoft.com/office/drawing/2014/main" id="{A799B4CC-E852-3D9F-E5F8-0BC042EF6095}"/>
              </a:ext>
            </a:extLst>
          </p:cNvPr>
          <p:cNvSpPr txBox="1"/>
          <p:nvPr/>
        </p:nvSpPr>
        <p:spPr>
          <a:xfrm>
            <a:off x="5388445" y="1977299"/>
            <a:ext cx="1569660" cy="369332"/>
          </a:xfrm>
          <a:prstGeom prst="rect">
            <a:avLst/>
          </a:prstGeom>
          <a:noFill/>
          <a:ln w="25400" cap="rnd">
            <a:solidFill>
              <a:schemeClr val="accent1"/>
            </a:solidFill>
          </a:ln>
        </p:spPr>
        <p:txBody>
          <a:bodyPr vert="horz" wrap="none" lIns="91440" tIns="45720" rIns="91440" bIns="45720" rtlCol="0" anchor="ctr">
            <a:spAutoFit/>
          </a:bodyPr>
          <a:lstStyle/>
          <a:p>
            <a:pPr algn="l"/>
            <a:r>
              <a:rPr kumimoji="1" lang="ja-JP" altLang="en-US"/>
              <a:t>通常のエラー</a:t>
            </a:r>
          </a:p>
        </p:txBody>
      </p:sp>
      <p:sp>
        <p:nvSpPr>
          <p:cNvPr id="8" name="テキスト ボックス 7">
            <a:extLst>
              <a:ext uri="{FF2B5EF4-FFF2-40B4-BE49-F238E27FC236}">
                <a16:creationId xmlns:a16="http://schemas.microsoft.com/office/drawing/2014/main" id="{8D9596E4-8F4B-F0FD-44BD-0C15727B656B}"/>
              </a:ext>
            </a:extLst>
          </p:cNvPr>
          <p:cNvSpPr txBox="1"/>
          <p:nvPr/>
        </p:nvSpPr>
        <p:spPr>
          <a:xfrm>
            <a:off x="5388445" y="4184871"/>
            <a:ext cx="1800493" cy="369332"/>
          </a:xfrm>
          <a:prstGeom prst="rect">
            <a:avLst/>
          </a:prstGeom>
          <a:noFill/>
          <a:ln w="25400" cap="rnd">
            <a:solidFill>
              <a:schemeClr val="accent1"/>
            </a:solidFill>
          </a:ln>
        </p:spPr>
        <p:txBody>
          <a:bodyPr vert="horz" wrap="none" lIns="91440" tIns="45720" rIns="91440" bIns="45720" rtlCol="0" anchor="ctr">
            <a:spAutoFit/>
          </a:bodyPr>
          <a:lstStyle/>
          <a:p>
            <a:pPr algn="l"/>
            <a:r>
              <a:rPr lang="ja-JP" altLang="en-US"/>
              <a:t>期待する</a:t>
            </a:r>
            <a:r>
              <a:rPr kumimoji="1" lang="ja-JP" altLang="en-US"/>
              <a:t>エラー</a:t>
            </a:r>
          </a:p>
        </p:txBody>
      </p:sp>
      <p:pic>
        <p:nvPicPr>
          <p:cNvPr id="10" name="図 9">
            <a:extLst>
              <a:ext uri="{FF2B5EF4-FFF2-40B4-BE49-F238E27FC236}">
                <a16:creationId xmlns:a16="http://schemas.microsoft.com/office/drawing/2014/main" id="{60BFB6A5-5024-6977-DECA-B3DFB37BAE33}"/>
              </a:ext>
            </a:extLst>
          </p:cNvPr>
          <p:cNvPicPr>
            <a:picLocks noChangeAspect="1"/>
          </p:cNvPicPr>
          <p:nvPr/>
        </p:nvPicPr>
        <p:blipFill rotWithShape="1">
          <a:blip r:embed="rId5"/>
          <a:srcRect l="50646" t="44863" r="19120" b="44933"/>
          <a:stretch/>
        </p:blipFill>
        <p:spPr>
          <a:xfrm>
            <a:off x="5388445" y="2489838"/>
            <a:ext cx="6245975" cy="1125874"/>
          </a:xfrm>
          <a:prstGeom prst="rect">
            <a:avLst/>
          </a:prstGeom>
        </p:spPr>
      </p:pic>
    </p:spTree>
    <p:extLst>
      <p:ext uri="{BB962C8B-B14F-4D97-AF65-F5344CB8AC3E}">
        <p14:creationId xmlns:p14="http://schemas.microsoft.com/office/powerpoint/2010/main" val="2901351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a:extLst>
              <a:ext uri="{FF2B5EF4-FFF2-40B4-BE49-F238E27FC236}">
                <a16:creationId xmlns:a16="http://schemas.microsoft.com/office/drawing/2014/main" id="{86FF393D-E624-47A2-82E0-2D40F9AF28AE}"/>
              </a:ext>
            </a:extLst>
          </p:cNvPr>
          <p:cNvPicPr>
            <a:picLocks noGrp="1" noChangeAspect="1"/>
          </p:cNvPicPr>
          <p:nvPr>
            <p:ph idx="1"/>
          </p:nvPr>
        </p:nvPicPr>
        <p:blipFill>
          <a:blip r:embed="rId2"/>
          <a:stretch>
            <a:fillRect/>
          </a:stretch>
        </p:blipFill>
        <p:spPr>
          <a:xfrm>
            <a:off x="4515771" y="4032760"/>
            <a:ext cx="7136780" cy="2274849"/>
          </a:xfrm>
          <a:prstGeom prst="rect">
            <a:avLst/>
          </a:prstGeom>
        </p:spPr>
      </p:pic>
      <p:sp>
        <p:nvSpPr>
          <p:cNvPr id="3" name="スライド番号プレースホルダー 2">
            <a:extLst>
              <a:ext uri="{FF2B5EF4-FFF2-40B4-BE49-F238E27FC236}">
                <a16:creationId xmlns:a16="http://schemas.microsoft.com/office/drawing/2014/main" id="{F6D7021B-5AD2-452B-8A98-C1ABCFFDC706}"/>
              </a:ext>
            </a:extLst>
          </p:cNvPr>
          <p:cNvSpPr>
            <a:spLocks noGrp="1"/>
          </p:cNvSpPr>
          <p:nvPr>
            <p:ph type="sldNum" sz="quarter" idx="10"/>
          </p:nvPr>
        </p:nvSpPr>
        <p:spPr/>
        <p:txBody>
          <a:bodyPr/>
          <a:lstStyle/>
          <a:p>
            <a:fld id="{F4703F4B-313D-3049-97C7-213BB262B4FC}" type="slidenum">
              <a:rPr kumimoji="1" lang="ja-JP" altLang="en-US" smtClean="0"/>
              <a:t>19</a:t>
            </a:fld>
            <a:endParaRPr kumimoji="1" lang="ja-JP" altLang="en-US"/>
          </a:p>
        </p:txBody>
      </p:sp>
      <p:sp>
        <p:nvSpPr>
          <p:cNvPr id="4" name="テキスト プレースホルダー 3">
            <a:extLst>
              <a:ext uri="{FF2B5EF4-FFF2-40B4-BE49-F238E27FC236}">
                <a16:creationId xmlns:a16="http://schemas.microsoft.com/office/drawing/2014/main" id="{CDDB4DD6-2A29-472D-97B0-96CA1C3F172D}"/>
              </a:ext>
            </a:extLst>
          </p:cNvPr>
          <p:cNvSpPr>
            <a:spLocks noGrp="1"/>
          </p:cNvSpPr>
          <p:nvPr>
            <p:ph type="body" sz="quarter" idx="11"/>
          </p:nvPr>
        </p:nvSpPr>
        <p:spPr/>
        <p:txBody>
          <a:bodyPr/>
          <a:lstStyle/>
          <a:p>
            <a:r>
              <a:rPr kumimoji="1" lang="ja-JP" altLang="en-US"/>
              <a:t>エラー定義</a:t>
            </a:r>
          </a:p>
        </p:txBody>
      </p:sp>
      <p:sp>
        <p:nvSpPr>
          <p:cNvPr id="5" name="タイトル 4">
            <a:extLst>
              <a:ext uri="{FF2B5EF4-FFF2-40B4-BE49-F238E27FC236}">
                <a16:creationId xmlns:a16="http://schemas.microsoft.com/office/drawing/2014/main" id="{589B0F54-70B1-47A7-9DEB-206841837C03}"/>
              </a:ext>
            </a:extLst>
          </p:cNvPr>
          <p:cNvSpPr>
            <a:spLocks noGrp="1"/>
          </p:cNvSpPr>
          <p:nvPr>
            <p:ph type="title"/>
          </p:nvPr>
        </p:nvSpPr>
        <p:spPr/>
        <p:txBody>
          <a:bodyPr/>
          <a:lstStyle/>
          <a:p>
            <a:r>
              <a:rPr lang="en-US" altLang="ja-JP" dirty="0"/>
              <a:t>3. Clang</a:t>
            </a:r>
            <a:r>
              <a:rPr lang="ja-JP" altLang="en-US"/>
              <a:t>の日本語化について</a:t>
            </a:r>
            <a:endParaRPr kumimoji="1" lang="ja-JP" altLang="en-US"/>
          </a:p>
        </p:txBody>
      </p:sp>
      <p:pic>
        <p:nvPicPr>
          <p:cNvPr id="6" name="図 5">
            <a:extLst>
              <a:ext uri="{FF2B5EF4-FFF2-40B4-BE49-F238E27FC236}">
                <a16:creationId xmlns:a16="http://schemas.microsoft.com/office/drawing/2014/main" id="{E6B49B76-4CF0-40C1-90F8-529CD7710272}"/>
              </a:ext>
            </a:extLst>
          </p:cNvPr>
          <p:cNvPicPr>
            <a:picLocks noChangeAspect="1"/>
          </p:cNvPicPr>
          <p:nvPr/>
        </p:nvPicPr>
        <p:blipFill>
          <a:blip r:embed="rId3"/>
          <a:stretch>
            <a:fillRect/>
          </a:stretch>
        </p:blipFill>
        <p:spPr>
          <a:xfrm>
            <a:off x="452325" y="1687815"/>
            <a:ext cx="6735337" cy="1940312"/>
          </a:xfrm>
          <a:prstGeom prst="rect">
            <a:avLst/>
          </a:prstGeom>
        </p:spPr>
      </p:pic>
      <p:sp>
        <p:nvSpPr>
          <p:cNvPr id="2" name="屈折矢印 1">
            <a:extLst>
              <a:ext uri="{FF2B5EF4-FFF2-40B4-BE49-F238E27FC236}">
                <a16:creationId xmlns:a16="http://schemas.microsoft.com/office/drawing/2014/main" id="{B77885CD-D532-89B3-070F-B5143226FDFF}"/>
              </a:ext>
            </a:extLst>
          </p:cNvPr>
          <p:cNvSpPr/>
          <p:nvPr/>
        </p:nvSpPr>
        <p:spPr>
          <a:xfrm rot="5400000">
            <a:off x="2261545" y="4179870"/>
            <a:ext cx="1590493" cy="1368166"/>
          </a:xfrm>
          <a:prstGeom prst="bentUpArrow">
            <a:avLst>
              <a:gd name="adj1" fmla="val 13562"/>
              <a:gd name="adj2" fmla="val 19471"/>
              <a:gd name="adj3" fmla="val 20192"/>
            </a:avLst>
          </a:prstGeom>
          <a:solidFill>
            <a:srgbClr val="0098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0753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873291A5-879D-7C04-35BF-DAE35F35974B}"/>
              </a:ext>
            </a:extLst>
          </p:cNvPr>
          <p:cNvSpPr>
            <a:spLocks noGrp="1"/>
          </p:cNvSpPr>
          <p:nvPr>
            <p:ph idx="1"/>
          </p:nvPr>
        </p:nvSpPr>
        <p:spPr/>
        <p:txBody>
          <a:bodyPr/>
          <a:lstStyle/>
          <a:p>
            <a:pPr marL="0" indent="0">
              <a:buNone/>
            </a:pPr>
            <a:r>
              <a:rPr kumimoji="1" lang="ja-JP" altLang="en-US"/>
              <a:t>本研究は次のとおりとなっています</a:t>
            </a:r>
            <a:endParaRPr kumimoji="1" lang="en-US" altLang="ja-JP" dirty="0"/>
          </a:p>
          <a:p>
            <a:pPr marL="0" indent="0">
              <a:buNone/>
            </a:pPr>
            <a:r>
              <a:rPr lang="en-US" altLang="ja-JP" dirty="0"/>
              <a:t>	</a:t>
            </a:r>
            <a:r>
              <a:rPr kumimoji="1" lang="ja-JP" altLang="en-US"/>
              <a:t>昨年度：笠井研究室にて取り組む</a:t>
            </a:r>
            <a:endParaRPr kumimoji="1" lang="en-US" altLang="ja-JP" dirty="0"/>
          </a:p>
          <a:p>
            <a:pPr marL="0" indent="0">
              <a:buNone/>
            </a:pPr>
            <a:r>
              <a:rPr kumimoji="1" lang="en-US" altLang="ja-JP" dirty="0"/>
              <a:t>	</a:t>
            </a:r>
            <a:r>
              <a:rPr kumimoji="1" lang="ja-JP" altLang="en-US"/>
              <a:t>今年度：井上研究室にて引き続き取り組む</a:t>
            </a:r>
            <a:endParaRPr kumimoji="1" lang="en-US" altLang="ja-JP" dirty="0"/>
          </a:p>
          <a:p>
            <a:pPr marL="0" indent="0">
              <a:buNone/>
            </a:pPr>
            <a:endParaRPr kumimoji="1" lang="en-US" altLang="ja-JP" dirty="0"/>
          </a:p>
          <a:p>
            <a:pPr marL="0" indent="0">
              <a:buNone/>
            </a:pPr>
            <a:r>
              <a:rPr kumimoji="1" lang="ja-JP" altLang="en-US"/>
              <a:t>昨年度の卒業研究発表と一部重なる点があります</a:t>
            </a:r>
            <a:endParaRPr kumimoji="1" lang="en-US" altLang="ja-JP" dirty="0"/>
          </a:p>
        </p:txBody>
      </p:sp>
      <p:sp>
        <p:nvSpPr>
          <p:cNvPr id="3" name="スライド番号プレースホルダー 2">
            <a:extLst>
              <a:ext uri="{FF2B5EF4-FFF2-40B4-BE49-F238E27FC236}">
                <a16:creationId xmlns:a16="http://schemas.microsoft.com/office/drawing/2014/main" id="{684742FA-6415-9C47-A08C-14372C4B8672}"/>
              </a:ext>
            </a:extLst>
          </p:cNvPr>
          <p:cNvSpPr>
            <a:spLocks noGrp="1"/>
          </p:cNvSpPr>
          <p:nvPr>
            <p:ph type="sldNum" sz="quarter" idx="10"/>
          </p:nvPr>
        </p:nvSpPr>
        <p:spPr/>
        <p:txBody>
          <a:bodyPr/>
          <a:lstStyle/>
          <a:p>
            <a:fld id="{F4703F4B-313D-3049-97C7-213BB262B4FC}" type="slidenum">
              <a:rPr kumimoji="1" lang="ja-JP" altLang="en-US" smtClean="0"/>
              <a:t>2</a:t>
            </a:fld>
            <a:endParaRPr kumimoji="1" lang="ja-JP" altLang="en-US"/>
          </a:p>
        </p:txBody>
      </p:sp>
      <p:sp>
        <p:nvSpPr>
          <p:cNvPr id="4" name="テキスト プレースホルダー 3">
            <a:extLst>
              <a:ext uri="{FF2B5EF4-FFF2-40B4-BE49-F238E27FC236}">
                <a16:creationId xmlns:a16="http://schemas.microsoft.com/office/drawing/2014/main" id="{AE7114E5-00AB-FFB5-92E7-802F3DEA449C}"/>
              </a:ext>
            </a:extLst>
          </p:cNvPr>
          <p:cNvSpPr>
            <a:spLocks noGrp="1"/>
          </p:cNvSpPr>
          <p:nvPr>
            <p:ph type="body" sz="quarter" idx="11"/>
          </p:nvPr>
        </p:nvSpPr>
        <p:spPr/>
        <p:txBody>
          <a:bodyPr/>
          <a:lstStyle/>
          <a:p>
            <a:endParaRPr kumimoji="1" lang="ja-JP" altLang="en-US"/>
          </a:p>
        </p:txBody>
      </p:sp>
      <p:sp>
        <p:nvSpPr>
          <p:cNvPr id="5" name="タイトル 4">
            <a:extLst>
              <a:ext uri="{FF2B5EF4-FFF2-40B4-BE49-F238E27FC236}">
                <a16:creationId xmlns:a16="http://schemas.microsoft.com/office/drawing/2014/main" id="{ED823749-B6BE-F588-4563-1240F8C2F5D5}"/>
              </a:ext>
            </a:extLst>
          </p:cNvPr>
          <p:cNvSpPr>
            <a:spLocks noGrp="1"/>
          </p:cNvSpPr>
          <p:nvPr>
            <p:ph type="title"/>
          </p:nvPr>
        </p:nvSpPr>
        <p:spPr/>
        <p:txBody>
          <a:bodyPr/>
          <a:lstStyle/>
          <a:p>
            <a:r>
              <a:rPr kumimoji="1" lang="ja-JP" altLang="en-US"/>
              <a:t>本研究について</a:t>
            </a:r>
          </a:p>
        </p:txBody>
      </p:sp>
    </p:spTree>
    <p:extLst>
      <p:ext uri="{BB962C8B-B14F-4D97-AF65-F5344CB8AC3E}">
        <p14:creationId xmlns:p14="http://schemas.microsoft.com/office/powerpoint/2010/main" val="127273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6A0C222E-750B-CEAC-F8E5-B976E4CD680E}"/>
              </a:ext>
            </a:extLst>
          </p:cNvPr>
          <p:cNvSpPr>
            <a:spLocks noGrp="1"/>
          </p:cNvSpPr>
          <p:nvPr>
            <p:ph type="sldNum" sz="quarter" idx="10"/>
          </p:nvPr>
        </p:nvSpPr>
        <p:spPr/>
        <p:txBody>
          <a:bodyPr/>
          <a:lstStyle/>
          <a:p>
            <a:fld id="{F4703F4B-313D-3049-97C7-213BB262B4FC}" type="slidenum">
              <a:rPr kumimoji="1" lang="ja-JP" altLang="en-US" smtClean="0"/>
              <a:t>20</a:t>
            </a:fld>
            <a:endParaRPr kumimoji="1" lang="ja-JP" altLang="en-US"/>
          </a:p>
        </p:txBody>
      </p:sp>
      <p:sp>
        <p:nvSpPr>
          <p:cNvPr id="4" name="テキスト プレースホルダー 3">
            <a:extLst>
              <a:ext uri="{FF2B5EF4-FFF2-40B4-BE49-F238E27FC236}">
                <a16:creationId xmlns:a16="http://schemas.microsoft.com/office/drawing/2014/main" id="{B3B5700A-A107-5214-0836-29BD0D8A40A3}"/>
              </a:ext>
            </a:extLst>
          </p:cNvPr>
          <p:cNvSpPr>
            <a:spLocks noGrp="1"/>
          </p:cNvSpPr>
          <p:nvPr>
            <p:ph type="body" sz="quarter" idx="11"/>
          </p:nvPr>
        </p:nvSpPr>
        <p:spPr/>
        <p:txBody>
          <a:bodyPr/>
          <a:lstStyle/>
          <a:p>
            <a:r>
              <a:rPr kumimoji="1" lang="en" altLang="ja-JP" dirty="0"/>
              <a:t>https://llvm.org/devmtg/2012-11/Beaumont-Gay-Diagnostics.pdf</a:t>
            </a:r>
            <a:r>
              <a:rPr lang="en" altLang="ja-JP" dirty="0"/>
              <a:t> </a:t>
            </a:r>
            <a:r>
              <a:rPr kumimoji="1" lang="ja-JP" altLang="en-US"/>
              <a:t>より</a:t>
            </a:r>
          </a:p>
        </p:txBody>
      </p:sp>
      <p:sp>
        <p:nvSpPr>
          <p:cNvPr id="5" name="タイトル 4">
            <a:extLst>
              <a:ext uri="{FF2B5EF4-FFF2-40B4-BE49-F238E27FC236}">
                <a16:creationId xmlns:a16="http://schemas.microsoft.com/office/drawing/2014/main" id="{39F0EF92-CADE-F535-EA3F-41A82EA96A9E}"/>
              </a:ext>
            </a:extLst>
          </p:cNvPr>
          <p:cNvSpPr>
            <a:spLocks noGrp="1"/>
          </p:cNvSpPr>
          <p:nvPr>
            <p:ph type="title"/>
          </p:nvPr>
        </p:nvSpPr>
        <p:spPr/>
        <p:txBody>
          <a:bodyPr/>
          <a:lstStyle/>
          <a:p>
            <a:r>
              <a:rPr lang="en" altLang="ja-JP" dirty="0"/>
              <a:t>Analyzing the Clang diagnostics experience</a:t>
            </a:r>
            <a:endParaRPr kumimoji="1" lang="ja-JP" altLang="en-US"/>
          </a:p>
        </p:txBody>
      </p:sp>
      <p:pic>
        <p:nvPicPr>
          <p:cNvPr id="9" name="コンテンツ プレースホルダー 8" descr="テキスト&#10;&#10;自動的に生成された説明">
            <a:extLst>
              <a:ext uri="{FF2B5EF4-FFF2-40B4-BE49-F238E27FC236}">
                <a16:creationId xmlns:a16="http://schemas.microsoft.com/office/drawing/2014/main" id="{71494CE5-DB00-18F5-5C34-7E65B1C14FE4}"/>
              </a:ext>
            </a:extLst>
          </p:cNvPr>
          <p:cNvPicPr>
            <a:picLocks noGrp="1" noChangeAspect="1"/>
          </p:cNvPicPr>
          <p:nvPr>
            <p:ph idx="1"/>
          </p:nvPr>
        </p:nvPicPr>
        <p:blipFill>
          <a:blip r:embed="rId2"/>
          <a:stretch>
            <a:fillRect/>
          </a:stretch>
        </p:blipFill>
        <p:spPr>
          <a:xfrm>
            <a:off x="3195108" y="1825625"/>
            <a:ext cx="5801784" cy="4351338"/>
          </a:xfrm>
        </p:spPr>
      </p:pic>
    </p:spTree>
    <p:extLst>
      <p:ext uri="{BB962C8B-B14F-4D97-AF65-F5344CB8AC3E}">
        <p14:creationId xmlns:p14="http://schemas.microsoft.com/office/powerpoint/2010/main" val="3402970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descr="グラフィカル ユーザー インターフェイス, テキスト, アプリケーション&#10;&#10;自動的に生成された説明">
            <a:extLst>
              <a:ext uri="{FF2B5EF4-FFF2-40B4-BE49-F238E27FC236}">
                <a16:creationId xmlns:a16="http://schemas.microsoft.com/office/drawing/2014/main" id="{47AF5521-FB08-202D-59C2-D886C2F00EE1}"/>
              </a:ext>
            </a:extLst>
          </p:cNvPr>
          <p:cNvPicPr>
            <a:picLocks noGrp="1" noChangeAspect="1"/>
          </p:cNvPicPr>
          <p:nvPr>
            <p:ph idx="1"/>
          </p:nvPr>
        </p:nvPicPr>
        <p:blipFill>
          <a:blip r:embed="rId2"/>
          <a:stretch>
            <a:fillRect/>
          </a:stretch>
        </p:blipFill>
        <p:spPr>
          <a:xfrm>
            <a:off x="3195108" y="1825625"/>
            <a:ext cx="5801784" cy="4351338"/>
          </a:xfrm>
        </p:spPr>
      </p:pic>
      <p:sp>
        <p:nvSpPr>
          <p:cNvPr id="3" name="スライド番号プレースホルダー 2">
            <a:extLst>
              <a:ext uri="{FF2B5EF4-FFF2-40B4-BE49-F238E27FC236}">
                <a16:creationId xmlns:a16="http://schemas.microsoft.com/office/drawing/2014/main" id="{6A0C222E-750B-CEAC-F8E5-B976E4CD680E}"/>
              </a:ext>
            </a:extLst>
          </p:cNvPr>
          <p:cNvSpPr>
            <a:spLocks noGrp="1"/>
          </p:cNvSpPr>
          <p:nvPr>
            <p:ph type="sldNum" sz="quarter" idx="10"/>
          </p:nvPr>
        </p:nvSpPr>
        <p:spPr/>
        <p:txBody>
          <a:bodyPr/>
          <a:lstStyle/>
          <a:p>
            <a:fld id="{F4703F4B-313D-3049-97C7-213BB262B4FC}" type="slidenum">
              <a:rPr kumimoji="1" lang="ja-JP" altLang="en-US" smtClean="0"/>
              <a:t>21</a:t>
            </a:fld>
            <a:endParaRPr kumimoji="1" lang="ja-JP" altLang="en-US"/>
          </a:p>
        </p:txBody>
      </p:sp>
      <p:sp>
        <p:nvSpPr>
          <p:cNvPr id="4" name="テキスト プレースホルダー 3">
            <a:extLst>
              <a:ext uri="{FF2B5EF4-FFF2-40B4-BE49-F238E27FC236}">
                <a16:creationId xmlns:a16="http://schemas.microsoft.com/office/drawing/2014/main" id="{B3B5700A-A107-5214-0836-29BD0D8A40A3}"/>
              </a:ext>
            </a:extLst>
          </p:cNvPr>
          <p:cNvSpPr>
            <a:spLocks noGrp="1"/>
          </p:cNvSpPr>
          <p:nvPr>
            <p:ph type="body" sz="quarter" idx="11"/>
          </p:nvPr>
        </p:nvSpPr>
        <p:spPr/>
        <p:txBody>
          <a:bodyPr/>
          <a:lstStyle/>
          <a:p>
            <a:r>
              <a:rPr kumimoji="1" lang="en" altLang="ja-JP" dirty="0"/>
              <a:t>https://llvm.org/devmtg/2012-11/Beaumont-Gay-Diagnostics.pdf</a:t>
            </a:r>
            <a:r>
              <a:rPr lang="en" altLang="ja-JP" dirty="0"/>
              <a:t> </a:t>
            </a:r>
            <a:r>
              <a:rPr kumimoji="1" lang="ja-JP" altLang="en-US"/>
              <a:t>より</a:t>
            </a:r>
          </a:p>
        </p:txBody>
      </p:sp>
      <p:sp>
        <p:nvSpPr>
          <p:cNvPr id="5" name="タイトル 4">
            <a:extLst>
              <a:ext uri="{FF2B5EF4-FFF2-40B4-BE49-F238E27FC236}">
                <a16:creationId xmlns:a16="http://schemas.microsoft.com/office/drawing/2014/main" id="{39F0EF92-CADE-F535-EA3F-41A82EA96A9E}"/>
              </a:ext>
            </a:extLst>
          </p:cNvPr>
          <p:cNvSpPr>
            <a:spLocks noGrp="1"/>
          </p:cNvSpPr>
          <p:nvPr>
            <p:ph type="title"/>
          </p:nvPr>
        </p:nvSpPr>
        <p:spPr/>
        <p:txBody>
          <a:bodyPr/>
          <a:lstStyle/>
          <a:p>
            <a:r>
              <a:rPr lang="en" altLang="ja-JP" dirty="0"/>
              <a:t>Analyzing the Clang diagnostics experience</a:t>
            </a:r>
            <a:endParaRPr kumimoji="1" lang="ja-JP" altLang="en-US"/>
          </a:p>
        </p:txBody>
      </p:sp>
    </p:spTree>
    <p:extLst>
      <p:ext uri="{BB962C8B-B14F-4D97-AF65-F5344CB8AC3E}">
        <p14:creationId xmlns:p14="http://schemas.microsoft.com/office/powerpoint/2010/main" val="1628117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descr="テキスト&#10;&#10;自動的に生成された説明">
            <a:extLst>
              <a:ext uri="{FF2B5EF4-FFF2-40B4-BE49-F238E27FC236}">
                <a16:creationId xmlns:a16="http://schemas.microsoft.com/office/drawing/2014/main" id="{31476535-2B7A-95AD-11ED-36F12118992F}"/>
              </a:ext>
            </a:extLst>
          </p:cNvPr>
          <p:cNvPicPr>
            <a:picLocks noGrp="1" noChangeAspect="1"/>
          </p:cNvPicPr>
          <p:nvPr>
            <p:ph idx="1"/>
          </p:nvPr>
        </p:nvPicPr>
        <p:blipFill>
          <a:blip r:embed="rId2"/>
          <a:stretch>
            <a:fillRect/>
          </a:stretch>
        </p:blipFill>
        <p:spPr>
          <a:xfrm>
            <a:off x="3195108" y="1825625"/>
            <a:ext cx="5801784" cy="4351338"/>
          </a:xfrm>
        </p:spPr>
      </p:pic>
      <p:sp>
        <p:nvSpPr>
          <p:cNvPr id="3" name="スライド番号プレースホルダー 2">
            <a:extLst>
              <a:ext uri="{FF2B5EF4-FFF2-40B4-BE49-F238E27FC236}">
                <a16:creationId xmlns:a16="http://schemas.microsoft.com/office/drawing/2014/main" id="{E128A25D-CFFD-745A-007A-78F439764B26}"/>
              </a:ext>
            </a:extLst>
          </p:cNvPr>
          <p:cNvSpPr>
            <a:spLocks noGrp="1"/>
          </p:cNvSpPr>
          <p:nvPr>
            <p:ph type="sldNum" sz="quarter" idx="10"/>
          </p:nvPr>
        </p:nvSpPr>
        <p:spPr/>
        <p:txBody>
          <a:bodyPr/>
          <a:lstStyle/>
          <a:p>
            <a:fld id="{F4703F4B-313D-3049-97C7-213BB262B4FC}" type="slidenum">
              <a:rPr kumimoji="1" lang="ja-JP" altLang="en-US" smtClean="0"/>
              <a:t>22</a:t>
            </a:fld>
            <a:endParaRPr kumimoji="1" lang="ja-JP" altLang="en-US"/>
          </a:p>
        </p:txBody>
      </p:sp>
      <p:sp>
        <p:nvSpPr>
          <p:cNvPr id="4" name="テキスト プレースホルダー 3">
            <a:extLst>
              <a:ext uri="{FF2B5EF4-FFF2-40B4-BE49-F238E27FC236}">
                <a16:creationId xmlns:a16="http://schemas.microsoft.com/office/drawing/2014/main" id="{B09980DC-5C13-2BA4-2277-CB4DB44787EB}"/>
              </a:ext>
            </a:extLst>
          </p:cNvPr>
          <p:cNvSpPr>
            <a:spLocks noGrp="1"/>
          </p:cNvSpPr>
          <p:nvPr>
            <p:ph type="body" sz="quarter" idx="11"/>
          </p:nvPr>
        </p:nvSpPr>
        <p:spPr/>
        <p:txBody>
          <a:bodyPr/>
          <a:lstStyle/>
          <a:p>
            <a:r>
              <a:rPr kumimoji="1" lang="en" altLang="ja-JP" dirty="0"/>
              <a:t>https://</a:t>
            </a:r>
            <a:r>
              <a:rPr kumimoji="1" lang="en" altLang="ja-JP" dirty="0" err="1"/>
              <a:t>llvm.org</a:t>
            </a:r>
            <a:r>
              <a:rPr kumimoji="1" lang="en" altLang="ja-JP" dirty="0"/>
              <a:t>/</a:t>
            </a:r>
            <a:r>
              <a:rPr kumimoji="1" lang="en" altLang="ja-JP" dirty="0" err="1"/>
              <a:t>devmtg</a:t>
            </a:r>
            <a:r>
              <a:rPr kumimoji="1" lang="en" altLang="ja-JP" dirty="0"/>
              <a:t>/2012-11/Beaumont-Gay-</a:t>
            </a:r>
            <a:r>
              <a:rPr kumimoji="1" lang="en" altLang="ja-JP" dirty="0" err="1"/>
              <a:t>Diagnostics.pdf</a:t>
            </a:r>
            <a:r>
              <a:rPr lang="en" altLang="ja-JP" dirty="0"/>
              <a:t> </a:t>
            </a:r>
            <a:r>
              <a:rPr kumimoji="1" lang="ja-JP" altLang="en-US"/>
              <a:t>より</a:t>
            </a:r>
          </a:p>
          <a:p>
            <a:endParaRPr kumimoji="1" lang="ja-JP" altLang="en-US"/>
          </a:p>
        </p:txBody>
      </p:sp>
      <p:sp>
        <p:nvSpPr>
          <p:cNvPr id="5" name="タイトル 4">
            <a:extLst>
              <a:ext uri="{FF2B5EF4-FFF2-40B4-BE49-F238E27FC236}">
                <a16:creationId xmlns:a16="http://schemas.microsoft.com/office/drawing/2014/main" id="{D372B25C-4090-8E4E-5F51-FF6B970ED13B}"/>
              </a:ext>
            </a:extLst>
          </p:cNvPr>
          <p:cNvSpPr>
            <a:spLocks noGrp="1"/>
          </p:cNvSpPr>
          <p:nvPr>
            <p:ph type="title"/>
          </p:nvPr>
        </p:nvSpPr>
        <p:spPr/>
        <p:txBody>
          <a:bodyPr/>
          <a:lstStyle/>
          <a:p>
            <a:r>
              <a:rPr lang="en" altLang="ja-JP" dirty="0"/>
              <a:t>Analyzing the Clang diagnostics experience</a:t>
            </a:r>
            <a:endParaRPr kumimoji="1" lang="ja-JP" altLang="en-US"/>
          </a:p>
        </p:txBody>
      </p:sp>
    </p:spTree>
    <p:extLst>
      <p:ext uri="{BB962C8B-B14F-4D97-AF65-F5344CB8AC3E}">
        <p14:creationId xmlns:p14="http://schemas.microsoft.com/office/powerpoint/2010/main" val="4105143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A5AD479A-B0AC-4196-BD6E-18B48D248A0B}"/>
              </a:ext>
            </a:extLst>
          </p:cNvPr>
          <p:cNvSpPr>
            <a:spLocks noGrp="1"/>
          </p:cNvSpPr>
          <p:nvPr>
            <p:ph type="sldNum" sz="quarter" idx="10"/>
          </p:nvPr>
        </p:nvSpPr>
        <p:spPr/>
        <p:txBody>
          <a:bodyPr/>
          <a:lstStyle/>
          <a:p>
            <a:fld id="{F4703F4B-313D-3049-97C7-213BB262B4FC}" type="slidenum">
              <a:rPr kumimoji="1" lang="ja-JP" altLang="en-US" smtClean="0"/>
              <a:t>23</a:t>
            </a:fld>
            <a:endParaRPr kumimoji="1" lang="ja-JP" altLang="en-US"/>
          </a:p>
        </p:txBody>
      </p:sp>
      <p:sp>
        <p:nvSpPr>
          <p:cNvPr id="4" name="テキスト プレースホルダー 3">
            <a:extLst>
              <a:ext uri="{FF2B5EF4-FFF2-40B4-BE49-F238E27FC236}">
                <a16:creationId xmlns:a16="http://schemas.microsoft.com/office/drawing/2014/main" id="{D6495644-1A2C-4B47-ABAC-5053A71C33AB}"/>
              </a:ext>
            </a:extLst>
          </p:cNvPr>
          <p:cNvSpPr>
            <a:spLocks noGrp="1"/>
          </p:cNvSpPr>
          <p:nvPr>
            <p:ph type="body" sz="quarter" idx="11"/>
          </p:nvPr>
        </p:nvSpPr>
        <p:spPr/>
        <p:txBody>
          <a:bodyPr/>
          <a:lstStyle/>
          <a:p>
            <a:r>
              <a:rPr kumimoji="1" lang="ja-JP" altLang="en-US"/>
              <a:t>エディタとソースコードとの連携を包括的にサポートする仕組み</a:t>
            </a:r>
            <a:endParaRPr kumimoji="1" lang="ja-JP" altLang="en-US" dirty="0"/>
          </a:p>
        </p:txBody>
      </p:sp>
      <p:sp>
        <p:nvSpPr>
          <p:cNvPr id="5" name="タイトル 4">
            <a:extLst>
              <a:ext uri="{FF2B5EF4-FFF2-40B4-BE49-F238E27FC236}">
                <a16:creationId xmlns:a16="http://schemas.microsoft.com/office/drawing/2014/main" id="{9AB0B3AE-5315-42F0-842C-A503303D8EA9}"/>
              </a:ext>
            </a:extLst>
          </p:cNvPr>
          <p:cNvSpPr>
            <a:spLocks noGrp="1"/>
          </p:cNvSpPr>
          <p:nvPr>
            <p:ph type="title"/>
          </p:nvPr>
        </p:nvSpPr>
        <p:spPr/>
        <p:txBody>
          <a:bodyPr/>
          <a:lstStyle/>
          <a:p>
            <a:r>
              <a:rPr kumimoji="1" lang="en" altLang="ja-JP" dirty="0"/>
              <a:t>Language Server Protocol(LSP)</a:t>
            </a:r>
            <a:endParaRPr kumimoji="1" lang="ja-JP" altLang="en-US"/>
          </a:p>
        </p:txBody>
      </p:sp>
      <p:pic>
        <p:nvPicPr>
          <p:cNvPr id="2" name="コンテンツ プレースホルダー 6">
            <a:extLst>
              <a:ext uri="{FF2B5EF4-FFF2-40B4-BE49-F238E27FC236}">
                <a16:creationId xmlns:a16="http://schemas.microsoft.com/office/drawing/2014/main" id="{18D7A853-389F-05AA-526A-D83ABB4735A9}"/>
              </a:ext>
            </a:extLst>
          </p:cNvPr>
          <p:cNvPicPr>
            <a:picLocks noChangeAspect="1"/>
          </p:cNvPicPr>
          <p:nvPr/>
        </p:nvPicPr>
        <p:blipFill>
          <a:blip r:embed="rId2"/>
          <a:stretch>
            <a:fillRect/>
          </a:stretch>
        </p:blipFill>
        <p:spPr>
          <a:xfrm>
            <a:off x="1701552" y="1823664"/>
            <a:ext cx="9398243" cy="4351338"/>
          </a:xfrm>
          <a:prstGeom prst="rect">
            <a:avLst/>
          </a:prstGeom>
        </p:spPr>
      </p:pic>
      <p:sp>
        <p:nvSpPr>
          <p:cNvPr id="9" name="テキスト ボックス 8">
            <a:extLst>
              <a:ext uri="{FF2B5EF4-FFF2-40B4-BE49-F238E27FC236}">
                <a16:creationId xmlns:a16="http://schemas.microsoft.com/office/drawing/2014/main" id="{EF51DB1E-A8A0-9A3E-9A35-3A455EA14AD4}"/>
              </a:ext>
            </a:extLst>
          </p:cNvPr>
          <p:cNvSpPr txBox="1"/>
          <p:nvPr/>
        </p:nvSpPr>
        <p:spPr>
          <a:xfrm>
            <a:off x="445486" y="6173961"/>
            <a:ext cx="3294492" cy="261610"/>
          </a:xfrm>
          <a:prstGeom prst="rect">
            <a:avLst/>
          </a:prstGeom>
        </p:spPr>
        <p:txBody>
          <a:bodyPr vert="horz" wrap="none" lIns="91440" tIns="45720" rIns="91440" bIns="45720" rtlCol="0" anchor="b">
            <a:spAutoFit/>
          </a:bodyPr>
          <a:lstStyle/>
          <a:p>
            <a:r>
              <a:rPr lang="en" altLang="ja-JP" sz="1100" dirty="0">
                <a:solidFill>
                  <a:schemeClr val="bg1">
                    <a:lumMod val="75000"/>
                  </a:schemeClr>
                </a:solidFill>
                <a:effectLst/>
                <a:latin typeface="MS"/>
              </a:rPr>
              <a:t>https://future-</a:t>
            </a:r>
            <a:r>
              <a:rPr lang="en" altLang="ja-JP" sz="1100" dirty="0" err="1">
                <a:solidFill>
                  <a:schemeClr val="bg1">
                    <a:lumMod val="75000"/>
                  </a:schemeClr>
                </a:solidFill>
                <a:effectLst/>
                <a:latin typeface="MS"/>
              </a:rPr>
              <a:t>architect.github.io</a:t>
            </a:r>
            <a:r>
              <a:rPr lang="en" altLang="ja-JP" sz="1100" dirty="0">
                <a:solidFill>
                  <a:schemeClr val="bg1">
                    <a:lumMod val="75000"/>
                  </a:schemeClr>
                </a:solidFill>
                <a:effectLst/>
                <a:latin typeface="MS"/>
              </a:rPr>
              <a:t>/articles/20221124a/</a:t>
            </a:r>
          </a:p>
        </p:txBody>
      </p:sp>
    </p:spTree>
    <p:extLst>
      <p:ext uri="{BB962C8B-B14F-4D97-AF65-F5344CB8AC3E}">
        <p14:creationId xmlns:p14="http://schemas.microsoft.com/office/powerpoint/2010/main" val="3344216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a:extLst>
              <a:ext uri="{FF2B5EF4-FFF2-40B4-BE49-F238E27FC236}">
                <a16:creationId xmlns:a16="http://schemas.microsoft.com/office/drawing/2014/main" id="{7830FB73-E1B3-405B-99BC-6A2DD5328E0E}"/>
              </a:ext>
            </a:extLst>
          </p:cNvPr>
          <p:cNvPicPr>
            <a:picLocks noGrp="1" noChangeAspect="1"/>
          </p:cNvPicPr>
          <p:nvPr>
            <p:ph idx="1"/>
          </p:nvPr>
        </p:nvPicPr>
        <p:blipFill rotWithShape="1">
          <a:blip r:embed="rId2"/>
          <a:srcRect l="5343" t="13783" r="74960" b="68069"/>
          <a:stretch/>
        </p:blipFill>
        <p:spPr>
          <a:xfrm>
            <a:off x="2822669" y="2278675"/>
            <a:ext cx="6546663" cy="3221521"/>
          </a:xfrm>
          <a:prstGeom prst="rect">
            <a:avLst/>
          </a:prstGeom>
        </p:spPr>
      </p:pic>
      <p:sp>
        <p:nvSpPr>
          <p:cNvPr id="3" name="スライド番号プレースホルダー 2">
            <a:extLst>
              <a:ext uri="{FF2B5EF4-FFF2-40B4-BE49-F238E27FC236}">
                <a16:creationId xmlns:a16="http://schemas.microsoft.com/office/drawing/2014/main" id="{6A05332C-2744-44E6-9877-C1458C61724C}"/>
              </a:ext>
            </a:extLst>
          </p:cNvPr>
          <p:cNvSpPr>
            <a:spLocks noGrp="1"/>
          </p:cNvSpPr>
          <p:nvPr>
            <p:ph type="sldNum" sz="quarter" idx="10"/>
          </p:nvPr>
        </p:nvSpPr>
        <p:spPr/>
        <p:txBody>
          <a:bodyPr/>
          <a:lstStyle/>
          <a:p>
            <a:fld id="{F4703F4B-313D-3049-97C7-213BB262B4FC}" type="slidenum">
              <a:rPr kumimoji="1" lang="ja-JP" altLang="en-US" smtClean="0"/>
              <a:t>24</a:t>
            </a:fld>
            <a:endParaRPr kumimoji="1" lang="ja-JP" altLang="en-US"/>
          </a:p>
        </p:txBody>
      </p:sp>
      <p:sp>
        <p:nvSpPr>
          <p:cNvPr id="4" name="テキスト プレースホルダー 3">
            <a:extLst>
              <a:ext uri="{FF2B5EF4-FFF2-40B4-BE49-F238E27FC236}">
                <a16:creationId xmlns:a16="http://schemas.microsoft.com/office/drawing/2014/main" id="{59102011-6BE3-4B0D-8717-4CDE1CE8C0D6}"/>
              </a:ext>
            </a:extLst>
          </p:cNvPr>
          <p:cNvSpPr>
            <a:spLocks noGrp="1"/>
          </p:cNvSpPr>
          <p:nvPr>
            <p:ph type="body" sz="quarter" idx="11"/>
          </p:nvPr>
        </p:nvSpPr>
        <p:spPr/>
        <p:txBody>
          <a:bodyPr/>
          <a:lstStyle/>
          <a:p>
            <a:r>
              <a:rPr kumimoji="1" lang="ja-JP" altLang="en-US"/>
              <a:t>補完機能の様子</a:t>
            </a:r>
          </a:p>
        </p:txBody>
      </p:sp>
      <p:sp>
        <p:nvSpPr>
          <p:cNvPr id="5" name="タイトル 4">
            <a:extLst>
              <a:ext uri="{FF2B5EF4-FFF2-40B4-BE49-F238E27FC236}">
                <a16:creationId xmlns:a16="http://schemas.microsoft.com/office/drawing/2014/main" id="{575CC18A-5666-4A17-B2D9-F8375FF01AFE}"/>
              </a:ext>
            </a:extLst>
          </p:cNvPr>
          <p:cNvSpPr>
            <a:spLocks noGrp="1"/>
          </p:cNvSpPr>
          <p:nvPr>
            <p:ph type="title"/>
          </p:nvPr>
        </p:nvSpPr>
        <p:spPr/>
        <p:txBody>
          <a:bodyPr/>
          <a:lstStyle/>
          <a:p>
            <a:r>
              <a:rPr kumimoji="1" lang="en" altLang="ja-JP" dirty="0"/>
              <a:t>Language Server Protocol(LSP)</a:t>
            </a:r>
            <a:endParaRPr kumimoji="1" lang="ja-JP" altLang="en-US"/>
          </a:p>
        </p:txBody>
      </p:sp>
    </p:spTree>
    <p:extLst>
      <p:ext uri="{BB962C8B-B14F-4D97-AF65-F5344CB8AC3E}">
        <p14:creationId xmlns:p14="http://schemas.microsoft.com/office/powerpoint/2010/main" val="1996907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A5AD479A-B0AC-4196-BD6E-18B48D248A0B}"/>
              </a:ext>
            </a:extLst>
          </p:cNvPr>
          <p:cNvSpPr>
            <a:spLocks noGrp="1"/>
          </p:cNvSpPr>
          <p:nvPr>
            <p:ph type="sldNum" sz="quarter" idx="10"/>
          </p:nvPr>
        </p:nvSpPr>
        <p:spPr/>
        <p:txBody>
          <a:bodyPr/>
          <a:lstStyle/>
          <a:p>
            <a:fld id="{F4703F4B-313D-3049-97C7-213BB262B4FC}" type="slidenum">
              <a:rPr kumimoji="1" lang="ja-JP" altLang="en-US" smtClean="0"/>
              <a:t>25</a:t>
            </a:fld>
            <a:endParaRPr kumimoji="1" lang="ja-JP" altLang="en-US"/>
          </a:p>
        </p:txBody>
      </p:sp>
      <p:sp>
        <p:nvSpPr>
          <p:cNvPr id="4" name="テキスト プレースホルダー 3">
            <a:extLst>
              <a:ext uri="{FF2B5EF4-FFF2-40B4-BE49-F238E27FC236}">
                <a16:creationId xmlns:a16="http://schemas.microsoft.com/office/drawing/2014/main" id="{D6495644-1A2C-4B47-ABAC-5053A71C33AB}"/>
              </a:ext>
            </a:extLst>
          </p:cNvPr>
          <p:cNvSpPr>
            <a:spLocks noGrp="1"/>
          </p:cNvSpPr>
          <p:nvPr>
            <p:ph type="body" sz="quarter" idx="11"/>
          </p:nvPr>
        </p:nvSpPr>
        <p:spPr/>
        <p:txBody>
          <a:bodyPr/>
          <a:lstStyle/>
          <a:p>
            <a:r>
              <a:rPr kumimoji="1" lang="ja-JP" altLang="en-US"/>
              <a:t>エディタとソースコードとの連携を包括的にサポートする仕組み</a:t>
            </a:r>
            <a:endParaRPr kumimoji="1" lang="ja-JP" altLang="en-US" dirty="0"/>
          </a:p>
        </p:txBody>
      </p:sp>
      <p:sp>
        <p:nvSpPr>
          <p:cNvPr id="5" name="タイトル 4">
            <a:extLst>
              <a:ext uri="{FF2B5EF4-FFF2-40B4-BE49-F238E27FC236}">
                <a16:creationId xmlns:a16="http://schemas.microsoft.com/office/drawing/2014/main" id="{9AB0B3AE-5315-42F0-842C-A503303D8EA9}"/>
              </a:ext>
            </a:extLst>
          </p:cNvPr>
          <p:cNvSpPr>
            <a:spLocks noGrp="1"/>
          </p:cNvSpPr>
          <p:nvPr>
            <p:ph type="title"/>
          </p:nvPr>
        </p:nvSpPr>
        <p:spPr/>
        <p:txBody>
          <a:bodyPr/>
          <a:lstStyle/>
          <a:p>
            <a:r>
              <a:rPr kumimoji="1" lang="en" altLang="ja-JP" dirty="0"/>
              <a:t>Language Server Protocol(LSP)</a:t>
            </a:r>
            <a:endParaRPr kumimoji="1" lang="ja-JP" altLang="en-US"/>
          </a:p>
        </p:txBody>
      </p:sp>
      <p:pic>
        <p:nvPicPr>
          <p:cNvPr id="2" name="コンテンツ プレースホルダー 6">
            <a:extLst>
              <a:ext uri="{FF2B5EF4-FFF2-40B4-BE49-F238E27FC236}">
                <a16:creationId xmlns:a16="http://schemas.microsoft.com/office/drawing/2014/main" id="{18D7A853-389F-05AA-526A-D83ABB4735A9}"/>
              </a:ext>
            </a:extLst>
          </p:cNvPr>
          <p:cNvPicPr>
            <a:picLocks noChangeAspect="1"/>
          </p:cNvPicPr>
          <p:nvPr/>
        </p:nvPicPr>
        <p:blipFill>
          <a:blip r:embed="rId2"/>
          <a:stretch>
            <a:fillRect/>
          </a:stretch>
        </p:blipFill>
        <p:spPr>
          <a:xfrm>
            <a:off x="1701552" y="1823664"/>
            <a:ext cx="9398243" cy="4351338"/>
          </a:xfrm>
          <a:prstGeom prst="rect">
            <a:avLst/>
          </a:prstGeom>
        </p:spPr>
      </p:pic>
      <p:sp>
        <p:nvSpPr>
          <p:cNvPr id="9" name="テキスト ボックス 8">
            <a:extLst>
              <a:ext uri="{FF2B5EF4-FFF2-40B4-BE49-F238E27FC236}">
                <a16:creationId xmlns:a16="http://schemas.microsoft.com/office/drawing/2014/main" id="{EF51DB1E-A8A0-9A3E-9A35-3A455EA14AD4}"/>
              </a:ext>
            </a:extLst>
          </p:cNvPr>
          <p:cNvSpPr txBox="1"/>
          <p:nvPr/>
        </p:nvSpPr>
        <p:spPr>
          <a:xfrm>
            <a:off x="445486" y="6173961"/>
            <a:ext cx="3294492" cy="261610"/>
          </a:xfrm>
          <a:prstGeom prst="rect">
            <a:avLst/>
          </a:prstGeom>
        </p:spPr>
        <p:txBody>
          <a:bodyPr vert="horz" wrap="none" lIns="91440" tIns="45720" rIns="91440" bIns="45720" rtlCol="0" anchor="b">
            <a:spAutoFit/>
          </a:bodyPr>
          <a:lstStyle/>
          <a:p>
            <a:r>
              <a:rPr lang="en" altLang="ja-JP" sz="1100" dirty="0">
                <a:solidFill>
                  <a:schemeClr val="bg1">
                    <a:lumMod val="75000"/>
                  </a:schemeClr>
                </a:solidFill>
                <a:effectLst/>
                <a:latin typeface="MS"/>
              </a:rPr>
              <a:t>https://future-</a:t>
            </a:r>
            <a:r>
              <a:rPr lang="en" altLang="ja-JP" sz="1100" dirty="0" err="1">
                <a:solidFill>
                  <a:schemeClr val="bg1">
                    <a:lumMod val="75000"/>
                  </a:schemeClr>
                </a:solidFill>
                <a:effectLst/>
                <a:latin typeface="MS"/>
              </a:rPr>
              <a:t>architect.github.io</a:t>
            </a:r>
            <a:r>
              <a:rPr lang="en" altLang="ja-JP" sz="1100" dirty="0">
                <a:solidFill>
                  <a:schemeClr val="bg1">
                    <a:lumMod val="75000"/>
                  </a:schemeClr>
                </a:solidFill>
                <a:effectLst/>
                <a:latin typeface="MS"/>
              </a:rPr>
              <a:t>/articles/20221124a/</a:t>
            </a:r>
          </a:p>
        </p:txBody>
      </p:sp>
      <p:sp>
        <p:nvSpPr>
          <p:cNvPr id="10" name="円/楕円 9">
            <a:extLst>
              <a:ext uri="{FF2B5EF4-FFF2-40B4-BE49-F238E27FC236}">
                <a16:creationId xmlns:a16="http://schemas.microsoft.com/office/drawing/2014/main" id="{7A30826F-6436-0EAA-D5F8-53F864343C14}"/>
              </a:ext>
            </a:extLst>
          </p:cNvPr>
          <p:cNvSpPr/>
          <p:nvPr/>
        </p:nvSpPr>
        <p:spPr>
          <a:xfrm>
            <a:off x="8485037" y="3369794"/>
            <a:ext cx="902988" cy="451494"/>
          </a:xfrm>
          <a:prstGeom prst="ellipse">
            <a:avLst/>
          </a:prstGeom>
          <a:noFill/>
          <a:ln w="38100">
            <a:solidFill>
              <a:srgbClr val="FA5C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1763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コンテンツ プレースホルダー 9">
            <a:extLst>
              <a:ext uri="{FF2B5EF4-FFF2-40B4-BE49-F238E27FC236}">
                <a16:creationId xmlns:a16="http://schemas.microsoft.com/office/drawing/2014/main" id="{168DAE6B-265B-4FA2-87E5-36D65B3BC2D9}"/>
              </a:ext>
            </a:extLst>
          </p:cNvPr>
          <p:cNvPicPr>
            <a:picLocks noGrp="1" noChangeAspect="1"/>
          </p:cNvPicPr>
          <p:nvPr>
            <p:ph idx="1"/>
          </p:nvPr>
        </p:nvPicPr>
        <p:blipFill rotWithShape="1">
          <a:blip r:embed="rId2"/>
          <a:srcRect b="45070"/>
          <a:stretch/>
        </p:blipFill>
        <p:spPr>
          <a:xfrm>
            <a:off x="458531" y="2460336"/>
            <a:ext cx="5533110" cy="3108179"/>
          </a:xfrm>
        </p:spPr>
      </p:pic>
      <p:sp>
        <p:nvSpPr>
          <p:cNvPr id="3" name="スライド番号プレースホルダー 2">
            <a:extLst>
              <a:ext uri="{FF2B5EF4-FFF2-40B4-BE49-F238E27FC236}">
                <a16:creationId xmlns:a16="http://schemas.microsoft.com/office/drawing/2014/main" id="{29EE18E2-C9EC-478E-A0FA-870940D120D9}"/>
              </a:ext>
            </a:extLst>
          </p:cNvPr>
          <p:cNvSpPr>
            <a:spLocks noGrp="1"/>
          </p:cNvSpPr>
          <p:nvPr>
            <p:ph type="sldNum" sz="quarter" idx="10"/>
          </p:nvPr>
        </p:nvSpPr>
        <p:spPr/>
        <p:txBody>
          <a:bodyPr/>
          <a:lstStyle/>
          <a:p>
            <a:fld id="{F4703F4B-313D-3049-97C7-213BB262B4FC}" type="slidenum">
              <a:rPr kumimoji="1" lang="ja-JP" altLang="en-US" smtClean="0"/>
              <a:t>26</a:t>
            </a:fld>
            <a:endParaRPr kumimoji="1" lang="ja-JP" altLang="en-US"/>
          </a:p>
        </p:txBody>
      </p:sp>
      <p:sp>
        <p:nvSpPr>
          <p:cNvPr id="4" name="テキスト プレースホルダー 3">
            <a:extLst>
              <a:ext uri="{FF2B5EF4-FFF2-40B4-BE49-F238E27FC236}">
                <a16:creationId xmlns:a16="http://schemas.microsoft.com/office/drawing/2014/main" id="{7904D0E3-583F-4FE8-B69B-1EC706002446}"/>
              </a:ext>
            </a:extLst>
          </p:cNvPr>
          <p:cNvSpPr>
            <a:spLocks noGrp="1"/>
          </p:cNvSpPr>
          <p:nvPr>
            <p:ph type="body" sz="quarter" idx="11"/>
          </p:nvPr>
        </p:nvSpPr>
        <p:spPr/>
        <p:txBody>
          <a:bodyPr/>
          <a:lstStyle/>
          <a:p>
            <a:r>
              <a:rPr kumimoji="1" lang="ja-JP" altLang="en-US"/>
              <a:t>フルビルドに</a:t>
            </a:r>
            <a:r>
              <a:rPr kumimoji="1" lang="en-US" altLang="ja-JP" dirty="0"/>
              <a:t>6</a:t>
            </a:r>
            <a:r>
              <a:rPr kumimoji="1" lang="ja-JP" altLang="en-US"/>
              <a:t>時間</a:t>
            </a:r>
            <a:r>
              <a:rPr kumimoji="1" lang="en-US" altLang="ja-JP" dirty="0"/>
              <a:t>〜8</a:t>
            </a:r>
            <a:r>
              <a:rPr kumimoji="1" lang="ja-JP" altLang="en-US"/>
              <a:t>時間程度かかる</a:t>
            </a:r>
            <a:endParaRPr kumimoji="1" lang="en-US" altLang="ja-JP" dirty="0"/>
          </a:p>
          <a:p>
            <a:r>
              <a:rPr lang="en-US" altLang="ja-JP" dirty="0"/>
              <a:t>Mold(</a:t>
            </a:r>
            <a:r>
              <a:rPr lang="ja-JP" altLang="en-US"/>
              <a:t>高速な</a:t>
            </a:r>
            <a:r>
              <a:rPr lang="en-US" altLang="ja-JP" dirty="0"/>
              <a:t>Linker)</a:t>
            </a:r>
            <a:r>
              <a:rPr lang="ja-JP" altLang="en-US"/>
              <a:t>や</a:t>
            </a:r>
            <a:r>
              <a:rPr lang="en-US" altLang="ja-JP" dirty="0"/>
              <a:t>Ninja(</a:t>
            </a:r>
            <a:r>
              <a:rPr lang="ja-JP" altLang="en-US"/>
              <a:t>増分ビルド</a:t>
            </a:r>
            <a:r>
              <a:rPr lang="en-US" altLang="ja-JP" dirty="0"/>
              <a:t>)</a:t>
            </a:r>
            <a:r>
              <a:rPr lang="ja-JP" altLang="en-US"/>
              <a:t>の導入、</a:t>
            </a:r>
            <a:r>
              <a:rPr lang="en-US" altLang="ja-JP" dirty="0"/>
              <a:t>Docker</a:t>
            </a:r>
            <a:r>
              <a:rPr lang="ja-JP" altLang="en-US"/>
              <a:t>によるコンテナ化の適用により高速化を実現</a:t>
            </a:r>
            <a:endParaRPr kumimoji="1" lang="ja-JP" altLang="en-US"/>
          </a:p>
        </p:txBody>
      </p:sp>
      <p:sp>
        <p:nvSpPr>
          <p:cNvPr id="5" name="タイトル 4">
            <a:extLst>
              <a:ext uri="{FF2B5EF4-FFF2-40B4-BE49-F238E27FC236}">
                <a16:creationId xmlns:a16="http://schemas.microsoft.com/office/drawing/2014/main" id="{8603DB26-CEE6-44F1-A73A-D377633CB2B3}"/>
              </a:ext>
            </a:extLst>
          </p:cNvPr>
          <p:cNvSpPr>
            <a:spLocks noGrp="1"/>
          </p:cNvSpPr>
          <p:nvPr>
            <p:ph type="title"/>
          </p:nvPr>
        </p:nvSpPr>
        <p:spPr/>
        <p:txBody>
          <a:bodyPr/>
          <a:lstStyle/>
          <a:p>
            <a:r>
              <a:rPr kumimoji="1" lang="en-US" altLang="ja-JP" dirty="0"/>
              <a:t>Clang</a:t>
            </a:r>
            <a:r>
              <a:rPr kumimoji="1" lang="ja-JP" altLang="en-US"/>
              <a:t>のビルド</a:t>
            </a:r>
          </a:p>
        </p:txBody>
      </p:sp>
      <p:pic>
        <p:nvPicPr>
          <p:cNvPr id="11" name="コンテンツ プレースホルダー 9">
            <a:extLst>
              <a:ext uri="{FF2B5EF4-FFF2-40B4-BE49-F238E27FC236}">
                <a16:creationId xmlns:a16="http://schemas.microsoft.com/office/drawing/2014/main" id="{2FB42DDF-1AB7-440A-BBE9-2850ABBC799B}"/>
              </a:ext>
            </a:extLst>
          </p:cNvPr>
          <p:cNvPicPr>
            <a:picLocks noChangeAspect="1"/>
          </p:cNvPicPr>
          <p:nvPr/>
        </p:nvPicPr>
        <p:blipFill rotWithShape="1">
          <a:blip r:embed="rId2"/>
          <a:srcRect t="54915"/>
          <a:stretch/>
        </p:blipFill>
        <p:spPr>
          <a:xfrm>
            <a:off x="6161982" y="2730014"/>
            <a:ext cx="5571487" cy="2568822"/>
          </a:xfrm>
          <a:prstGeom prst="rect">
            <a:avLst/>
          </a:prstGeom>
        </p:spPr>
      </p:pic>
    </p:spTree>
    <p:extLst>
      <p:ext uri="{BB962C8B-B14F-4D97-AF65-F5344CB8AC3E}">
        <p14:creationId xmlns:p14="http://schemas.microsoft.com/office/powerpoint/2010/main" val="2804988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EEA2270-77D9-4BA8-9182-8816EA072C9F}"/>
              </a:ext>
            </a:extLst>
          </p:cNvPr>
          <p:cNvSpPr>
            <a:spLocks noGrp="1"/>
          </p:cNvSpPr>
          <p:nvPr>
            <p:ph type="sldNum" sz="quarter" idx="10"/>
          </p:nvPr>
        </p:nvSpPr>
        <p:spPr/>
        <p:txBody>
          <a:bodyPr/>
          <a:lstStyle/>
          <a:p>
            <a:fld id="{F4703F4B-313D-3049-97C7-213BB262B4FC}" type="slidenum">
              <a:rPr kumimoji="1" lang="ja-JP" altLang="en-US" smtClean="0"/>
              <a:t>27</a:t>
            </a:fld>
            <a:endParaRPr kumimoji="1" lang="ja-JP" altLang="en-US"/>
          </a:p>
        </p:txBody>
      </p:sp>
      <p:sp>
        <p:nvSpPr>
          <p:cNvPr id="8" name="テキスト プレースホルダー 7">
            <a:extLst>
              <a:ext uri="{FF2B5EF4-FFF2-40B4-BE49-F238E27FC236}">
                <a16:creationId xmlns:a16="http://schemas.microsoft.com/office/drawing/2014/main" id="{53C4833B-2629-4F44-AF63-D1A0B9DD70AF}"/>
              </a:ext>
            </a:extLst>
          </p:cNvPr>
          <p:cNvSpPr>
            <a:spLocks noGrp="1"/>
          </p:cNvSpPr>
          <p:nvPr>
            <p:ph type="body" sz="quarter" idx="11"/>
          </p:nvPr>
        </p:nvSpPr>
        <p:spPr/>
        <p:txBody>
          <a:bodyPr/>
          <a:lstStyle/>
          <a:p>
            <a:pPr marL="0" indent="0">
              <a:buNone/>
            </a:pPr>
            <a:r>
              <a:rPr lang="ja-JP" altLang="ja-JP"/>
              <a:t>プログラム</a:t>
            </a:r>
            <a:r>
              <a:rPr lang="ja-JP" altLang="en-US"/>
              <a:t>やテスト</a:t>
            </a:r>
            <a:r>
              <a:rPr lang="ja-JP" altLang="ja-JP"/>
              <a:t>などを符号化</a:t>
            </a:r>
            <a:r>
              <a:rPr lang="ja-JP" altLang="en-US"/>
              <a:t>し</a:t>
            </a:r>
            <a:r>
              <a:rPr lang="en-US" altLang="ja-JP" dirty="0"/>
              <a:t>URL</a:t>
            </a:r>
            <a:r>
              <a:rPr lang="ja-JP" altLang="ja-JP"/>
              <a:t>に付与する</a:t>
            </a:r>
            <a:r>
              <a:rPr lang="ja-JP" altLang="en-US"/>
              <a:t>ことで、</a:t>
            </a:r>
            <a:r>
              <a:rPr lang="ja-JP" altLang="ja-JP"/>
              <a:t>ブラウザで開く</a:t>
            </a:r>
            <a:r>
              <a:rPr lang="ja-JP" altLang="en-US"/>
              <a:t>だけで</a:t>
            </a:r>
            <a:r>
              <a:rPr lang="ja-JP" altLang="ja-JP"/>
              <a:t>同じ状態を再現できる</a:t>
            </a:r>
            <a:r>
              <a:rPr lang="ja-JP" altLang="en-US"/>
              <a:t>機能</a:t>
            </a:r>
            <a:endParaRPr lang="en-US" altLang="ja-JP" dirty="0"/>
          </a:p>
          <a:p>
            <a:r>
              <a:rPr lang="ja-JP" altLang="en-US"/>
              <a:t>「</a:t>
            </a:r>
            <a:r>
              <a:rPr lang="en-US" altLang="ja-JP" dirty="0"/>
              <a:t>https://</a:t>
            </a:r>
            <a:r>
              <a:rPr lang="en-US" altLang="ja-JP" dirty="0" err="1"/>
              <a:t>wasm</a:t>
            </a:r>
            <a:r>
              <a:rPr lang="en-US" altLang="ja-JP" dirty="0"/>
              <a:t>-c-</a:t>
            </a:r>
            <a:r>
              <a:rPr lang="en-US" altLang="ja-JP" dirty="0" err="1"/>
              <a:t>web.pages.dev</a:t>
            </a:r>
            <a:r>
              <a:rPr lang="en-US" altLang="ja-JP" dirty="0"/>
              <a:t>/?data=N4IgZglgNgpgdgL</a:t>
            </a:r>
            <a:r>
              <a:rPr lang="ja-JP" altLang="en-US"/>
              <a:t>（中略）</a:t>
            </a:r>
            <a:r>
              <a:rPr lang="en-US" altLang="ja-JP" dirty="0" err="1"/>
              <a:t>IqJuZwgQEZjkQA</a:t>
            </a:r>
            <a:r>
              <a:rPr lang="ja-JP" altLang="en-US"/>
              <a:t>（</a:t>
            </a:r>
            <a:r>
              <a:rPr lang="en-US" altLang="ja-JP" dirty="0"/>
              <a:t>852</a:t>
            </a:r>
            <a:r>
              <a:rPr lang="ja-JP" altLang="en-US"/>
              <a:t>文字）」を復元</a:t>
            </a:r>
            <a:endParaRPr kumimoji="1" lang="ja-JP" altLang="en-US"/>
          </a:p>
        </p:txBody>
      </p:sp>
      <p:sp>
        <p:nvSpPr>
          <p:cNvPr id="6" name="タイトル 5">
            <a:extLst>
              <a:ext uri="{FF2B5EF4-FFF2-40B4-BE49-F238E27FC236}">
                <a16:creationId xmlns:a16="http://schemas.microsoft.com/office/drawing/2014/main" id="{41ACFA7C-0512-451A-A7AA-3FC9424A0EB1}"/>
              </a:ext>
            </a:extLst>
          </p:cNvPr>
          <p:cNvSpPr>
            <a:spLocks noGrp="1"/>
          </p:cNvSpPr>
          <p:nvPr>
            <p:ph type="title"/>
          </p:nvPr>
        </p:nvSpPr>
        <p:spPr/>
        <p:txBody>
          <a:bodyPr/>
          <a:lstStyle/>
          <a:p>
            <a:r>
              <a:rPr lang="en-US" altLang="ja-JP" dirty="0"/>
              <a:t>4. </a:t>
            </a:r>
            <a:r>
              <a:rPr lang="en" altLang="ja-JP" dirty="0"/>
              <a:t>LZ</a:t>
            </a:r>
            <a:r>
              <a:rPr lang="ja-JP" altLang="en-US"/>
              <a:t>符号を用いた共有システムの課題</a:t>
            </a:r>
          </a:p>
        </p:txBody>
      </p:sp>
      <p:pic>
        <p:nvPicPr>
          <p:cNvPr id="5" name="図 4">
            <a:extLst>
              <a:ext uri="{FF2B5EF4-FFF2-40B4-BE49-F238E27FC236}">
                <a16:creationId xmlns:a16="http://schemas.microsoft.com/office/drawing/2014/main" id="{5F34385D-0CEE-580D-BD86-8B7EA4C2F696}"/>
              </a:ext>
            </a:extLst>
          </p:cNvPr>
          <p:cNvPicPr>
            <a:picLocks noChangeAspect="1"/>
          </p:cNvPicPr>
          <p:nvPr/>
        </p:nvPicPr>
        <p:blipFill>
          <a:blip r:embed="rId2"/>
          <a:stretch>
            <a:fillRect/>
          </a:stretch>
        </p:blipFill>
        <p:spPr>
          <a:xfrm>
            <a:off x="1531978" y="1626527"/>
            <a:ext cx="9128044" cy="4874895"/>
          </a:xfrm>
          <a:prstGeom prst="rect">
            <a:avLst/>
          </a:prstGeom>
        </p:spPr>
      </p:pic>
    </p:spTree>
    <p:extLst>
      <p:ext uri="{BB962C8B-B14F-4D97-AF65-F5344CB8AC3E}">
        <p14:creationId xmlns:p14="http://schemas.microsoft.com/office/powerpoint/2010/main" val="18376283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EEA2270-77D9-4BA8-9182-8816EA072C9F}"/>
              </a:ext>
            </a:extLst>
          </p:cNvPr>
          <p:cNvSpPr>
            <a:spLocks noGrp="1"/>
          </p:cNvSpPr>
          <p:nvPr>
            <p:ph type="sldNum" sz="quarter" idx="10"/>
          </p:nvPr>
        </p:nvSpPr>
        <p:spPr/>
        <p:txBody>
          <a:bodyPr/>
          <a:lstStyle/>
          <a:p>
            <a:fld id="{F4703F4B-313D-3049-97C7-213BB262B4FC}" type="slidenum">
              <a:rPr kumimoji="1" lang="ja-JP" altLang="en-US" smtClean="0"/>
              <a:t>28</a:t>
            </a:fld>
            <a:endParaRPr kumimoji="1" lang="ja-JP" altLang="en-US"/>
          </a:p>
        </p:txBody>
      </p:sp>
      <p:sp>
        <p:nvSpPr>
          <p:cNvPr id="8" name="テキスト プレースホルダー 7">
            <a:extLst>
              <a:ext uri="{FF2B5EF4-FFF2-40B4-BE49-F238E27FC236}">
                <a16:creationId xmlns:a16="http://schemas.microsoft.com/office/drawing/2014/main" id="{53C4833B-2629-4F44-AF63-D1A0B9DD70AF}"/>
              </a:ext>
            </a:extLst>
          </p:cNvPr>
          <p:cNvSpPr>
            <a:spLocks noGrp="1"/>
          </p:cNvSpPr>
          <p:nvPr>
            <p:ph type="body" sz="quarter" idx="11"/>
          </p:nvPr>
        </p:nvSpPr>
        <p:spPr/>
        <p:txBody>
          <a:bodyPr/>
          <a:lstStyle/>
          <a:p>
            <a:pPr marL="0" indent="0">
              <a:buNone/>
            </a:pPr>
            <a:r>
              <a:rPr lang="ja-JP" altLang="ja-JP"/>
              <a:t>プログラム</a:t>
            </a:r>
            <a:r>
              <a:rPr lang="ja-JP" altLang="en-US"/>
              <a:t>やテスト</a:t>
            </a:r>
            <a:r>
              <a:rPr lang="ja-JP" altLang="ja-JP"/>
              <a:t>などを符号化</a:t>
            </a:r>
            <a:r>
              <a:rPr lang="ja-JP" altLang="en-US"/>
              <a:t>し</a:t>
            </a:r>
            <a:r>
              <a:rPr lang="en-US" altLang="ja-JP" dirty="0"/>
              <a:t>URL</a:t>
            </a:r>
            <a:r>
              <a:rPr lang="ja-JP" altLang="ja-JP"/>
              <a:t>に付与する</a:t>
            </a:r>
            <a:r>
              <a:rPr lang="ja-JP" altLang="en-US"/>
              <a:t>ことで、</a:t>
            </a:r>
            <a:r>
              <a:rPr lang="ja-JP" altLang="ja-JP"/>
              <a:t>ブラウザで開く</a:t>
            </a:r>
            <a:r>
              <a:rPr lang="ja-JP" altLang="en-US"/>
              <a:t>だけで</a:t>
            </a:r>
            <a:r>
              <a:rPr lang="ja-JP" altLang="ja-JP"/>
              <a:t>同じ状態を再現できる</a:t>
            </a:r>
            <a:r>
              <a:rPr lang="ja-JP" altLang="en-US"/>
              <a:t>機能</a:t>
            </a:r>
            <a:endParaRPr lang="en-US" altLang="ja-JP" dirty="0"/>
          </a:p>
          <a:p>
            <a:r>
              <a:rPr lang="ja-JP" altLang="en-US"/>
              <a:t>「</a:t>
            </a:r>
            <a:r>
              <a:rPr lang="en-US" altLang="ja-JP" dirty="0"/>
              <a:t>https://</a:t>
            </a:r>
            <a:r>
              <a:rPr lang="en-US" altLang="ja-JP" dirty="0" err="1"/>
              <a:t>wasm</a:t>
            </a:r>
            <a:r>
              <a:rPr lang="en-US" altLang="ja-JP" dirty="0"/>
              <a:t>-c-</a:t>
            </a:r>
            <a:r>
              <a:rPr lang="en-US" altLang="ja-JP" dirty="0" err="1"/>
              <a:t>web.pages.dev</a:t>
            </a:r>
            <a:r>
              <a:rPr lang="en-US" altLang="ja-JP" dirty="0"/>
              <a:t>/?data=N4IgZglgNgpgdgL</a:t>
            </a:r>
            <a:r>
              <a:rPr lang="ja-JP" altLang="en-US"/>
              <a:t>（中略）</a:t>
            </a:r>
            <a:r>
              <a:rPr lang="en-US" altLang="ja-JP" dirty="0" err="1"/>
              <a:t>IqJuZwgQEZjkQA</a:t>
            </a:r>
            <a:r>
              <a:rPr lang="ja-JP" altLang="en-US"/>
              <a:t>（</a:t>
            </a:r>
            <a:r>
              <a:rPr lang="en-US" altLang="ja-JP" dirty="0"/>
              <a:t>852</a:t>
            </a:r>
            <a:r>
              <a:rPr lang="ja-JP" altLang="en-US"/>
              <a:t>文字）」を復元</a:t>
            </a:r>
            <a:endParaRPr kumimoji="1" lang="ja-JP" altLang="en-US"/>
          </a:p>
        </p:txBody>
      </p:sp>
      <p:sp>
        <p:nvSpPr>
          <p:cNvPr id="6" name="タイトル 5">
            <a:extLst>
              <a:ext uri="{FF2B5EF4-FFF2-40B4-BE49-F238E27FC236}">
                <a16:creationId xmlns:a16="http://schemas.microsoft.com/office/drawing/2014/main" id="{41ACFA7C-0512-451A-A7AA-3FC9424A0EB1}"/>
              </a:ext>
            </a:extLst>
          </p:cNvPr>
          <p:cNvSpPr>
            <a:spLocks noGrp="1"/>
          </p:cNvSpPr>
          <p:nvPr>
            <p:ph type="title"/>
          </p:nvPr>
        </p:nvSpPr>
        <p:spPr/>
        <p:txBody>
          <a:bodyPr/>
          <a:lstStyle/>
          <a:p>
            <a:r>
              <a:rPr lang="en-US" altLang="ja-JP" dirty="0"/>
              <a:t>4. </a:t>
            </a:r>
            <a:r>
              <a:rPr lang="en" altLang="ja-JP" dirty="0"/>
              <a:t>LZ</a:t>
            </a:r>
            <a:r>
              <a:rPr lang="ja-JP" altLang="en-US"/>
              <a:t>符号を用いた共有システムの課題</a:t>
            </a:r>
          </a:p>
        </p:txBody>
      </p:sp>
      <p:pic>
        <p:nvPicPr>
          <p:cNvPr id="2" name="図 1">
            <a:extLst>
              <a:ext uri="{FF2B5EF4-FFF2-40B4-BE49-F238E27FC236}">
                <a16:creationId xmlns:a16="http://schemas.microsoft.com/office/drawing/2014/main" id="{5022A315-15F0-0DEC-A012-55A74C3E7A6B}"/>
              </a:ext>
            </a:extLst>
          </p:cNvPr>
          <p:cNvPicPr>
            <a:picLocks noChangeAspect="1"/>
          </p:cNvPicPr>
          <p:nvPr/>
        </p:nvPicPr>
        <p:blipFill>
          <a:blip r:embed="rId2"/>
          <a:stretch>
            <a:fillRect/>
          </a:stretch>
        </p:blipFill>
        <p:spPr>
          <a:xfrm>
            <a:off x="2479556" y="2074518"/>
            <a:ext cx="7232888" cy="3903089"/>
          </a:xfrm>
          <a:prstGeom prst="rect">
            <a:avLst/>
          </a:prstGeom>
        </p:spPr>
      </p:pic>
    </p:spTree>
    <p:extLst>
      <p:ext uri="{BB962C8B-B14F-4D97-AF65-F5344CB8AC3E}">
        <p14:creationId xmlns:p14="http://schemas.microsoft.com/office/powerpoint/2010/main" val="2637253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EEA2270-77D9-4BA8-9182-8816EA072C9F}"/>
              </a:ext>
            </a:extLst>
          </p:cNvPr>
          <p:cNvSpPr>
            <a:spLocks noGrp="1"/>
          </p:cNvSpPr>
          <p:nvPr>
            <p:ph type="sldNum" sz="quarter" idx="10"/>
          </p:nvPr>
        </p:nvSpPr>
        <p:spPr/>
        <p:txBody>
          <a:bodyPr/>
          <a:lstStyle/>
          <a:p>
            <a:fld id="{F4703F4B-313D-3049-97C7-213BB262B4FC}" type="slidenum">
              <a:rPr kumimoji="1" lang="ja-JP" altLang="en-US" smtClean="0"/>
              <a:t>29</a:t>
            </a:fld>
            <a:endParaRPr kumimoji="1" lang="ja-JP" altLang="en-US"/>
          </a:p>
        </p:txBody>
      </p:sp>
      <p:sp>
        <p:nvSpPr>
          <p:cNvPr id="8" name="テキスト プレースホルダー 7">
            <a:extLst>
              <a:ext uri="{FF2B5EF4-FFF2-40B4-BE49-F238E27FC236}">
                <a16:creationId xmlns:a16="http://schemas.microsoft.com/office/drawing/2014/main" id="{53C4833B-2629-4F44-AF63-D1A0B9DD70AF}"/>
              </a:ext>
            </a:extLst>
          </p:cNvPr>
          <p:cNvSpPr>
            <a:spLocks noGrp="1"/>
          </p:cNvSpPr>
          <p:nvPr>
            <p:ph type="body" sz="quarter" idx="11"/>
          </p:nvPr>
        </p:nvSpPr>
        <p:spPr/>
        <p:txBody>
          <a:bodyPr/>
          <a:lstStyle/>
          <a:p>
            <a:pPr marL="0" indent="0">
              <a:buNone/>
            </a:pPr>
            <a:r>
              <a:rPr lang="ja-JP" altLang="ja-JP"/>
              <a:t>プログラム</a:t>
            </a:r>
            <a:r>
              <a:rPr lang="ja-JP" altLang="en-US"/>
              <a:t>やテスト</a:t>
            </a:r>
            <a:r>
              <a:rPr lang="ja-JP" altLang="ja-JP"/>
              <a:t>などを符号化</a:t>
            </a:r>
            <a:r>
              <a:rPr lang="ja-JP" altLang="en-US"/>
              <a:t>し</a:t>
            </a:r>
            <a:r>
              <a:rPr lang="en-US" altLang="ja-JP" dirty="0"/>
              <a:t>URL</a:t>
            </a:r>
            <a:r>
              <a:rPr lang="ja-JP" altLang="ja-JP"/>
              <a:t>に付与する</a:t>
            </a:r>
            <a:r>
              <a:rPr lang="ja-JP" altLang="en-US"/>
              <a:t>ことで、</a:t>
            </a:r>
            <a:r>
              <a:rPr lang="ja-JP" altLang="ja-JP"/>
              <a:t>ブラウザで開く</a:t>
            </a:r>
            <a:r>
              <a:rPr lang="ja-JP" altLang="en-US"/>
              <a:t>だけで</a:t>
            </a:r>
            <a:r>
              <a:rPr lang="ja-JP" altLang="ja-JP"/>
              <a:t>同じ状態を再現できる</a:t>
            </a:r>
            <a:r>
              <a:rPr lang="ja-JP" altLang="en-US"/>
              <a:t>機能</a:t>
            </a:r>
            <a:endParaRPr lang="en-US" altLang="ja-JP" dirty="0"/>
          </a:p>
        </p:txBody>
      </p:sp>
      <p:sp>
        <p:nvSpPr>
          <p:cNvPr id="6" name="タイトル 5">
            <a:extLst>
              <a:ext uri="{FF2B5EF4-FFF2-40B4-BE49-F238E27FC236}">
                <a16:creationId xmlns:a16="http://schemas.microsoft.com/office/drawing/2014/main" id="{41ACFA7C-0512-451A-A7AA-3FC9424A0EB1}"/>
              </a:ext>
            </a:extLst>
          </p:cNvPr>
          <p:cNvSpPr>
            <a:spLocks noGrp="1"/>
          </p:cNvSpPr>
          <p:nvPr>
            <p:ph type="title"/>
          </p:nvPr>
        </p:nvSpPr>
        <p:spPr/>
        <p:txBody>
          <a:bodyPr/>
          <a:lstStyle/>
          <a:p>
            <a:r>
              <a:rPr lang="en-US" altLang="ja-JP" dirty="0"/>
              <a:t>4. </a:t>
            </a:r>
            <a:r>
              <a:rPr lang="en" altLang="ja-JP" dirty="0"/>
              <a:t>LZ</a:t>
            </a:r>
            <a:r>
              <a:rPr lang="ja-JP" altLang="en-US"/>
              <a:t>符号を用いた共有システムの課題</a:t>
            </a:r>
          </a:p>
        </p:txBody>
      </p:sp>
      <p:pic>
        <p:nvPicPr>
          <p:cNvPr id="4" name="図 3">
            <a:extLst>
              <a:ext uri="{FF2B5EF4-FFF2-40B4-BE49-F238E27FC236}">
                <a16:creationId xmlns:a16="http://schemas.microsoft.com/office/drawing/2014/main" id="{ED0E5888-EE98-72DE-4D2B-7A1BE9A57C0E}"/>
              </a:ext>
            </a:extLst>
          </p:cNvPr>
          <p:cNvPicPr>
            <a:picLocks noChangeAspect="1"/>
          </p:cNvPicPr>
          <p:nvPr/>
        </p:nvPicPr>
        <p:blipFill>
          <a:blip r:embed="rId2"/>
          <a:stretch>
            <a:fillRect/>
          </a:stretch>
        </p:blipFill>
        <p:spPr>
          <a:xfrm>
            <a:off x="8211806" y="2589422"/>
            <a:ext cx="3564517" cy="3826841"/>
          </a:xfrm>
          <a:prstGeom prst="rect">
            <a:avLst/>
          </a:prstGeom>
        </p:spPr>
      </p:pic>
      <p:sp>
        <p:nvSpPr>
          <p:cNvPr id="5" name="コンテンツ プレースホルダー 7">
            <a:extLst>
              <a:ext uri="{FF2B5EF4-FFF2-40B4-BE49-F238E27FC236}">
                <a16:creationId xmlns:a16="http://schemas.microsoft.com/office/drawing/2014/main" id="{174C124E-6FF9-00A9-6B8E-9070D432E4F7}"/>
              </a:ext>
            </a:extLst>
          </p:cNvPr>
          <p:cNvSpPr txBox="1">
            <a:spLocks/>
          </p:cNvSpPr>
          <p:nvPr/>
        </p:nvSpPr>
        <p:spPr>
          <a:xfrm>
            <a:off x="543910" y="1678480"/>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https://</a:t>
            </a:r>
            <a:r>
              <a:rPr lang="en-US" altLang="ja-JP" dirty="0" err="1"/>
              <a:t>wasm</a:t>
            </a:r>
            <a:r>
              <a:rPr lang="en-US" altLang="ja-JP" dirty="0"/>
              <a:t>-c-</a:t>
            </a:r>
            <a:r>
              <a:rPr lang="en-US" altLang="ja-JP" dirty="0" err="1"/>
              <a:t>web.pages.dev</a:t>
            </a:r>
            <a:r>
              <a:rPr lang="en-US" altLang="ja-JP" dirty="0"/>
              <a:t>/</a:t>
            </a:r>
            <a:br>
              <a:rPr lang="en-US" altLang="ja-JP" dirty="0"/>
            </a:br>
            <a:r>
              <a:rPr lang="en-US" altLang="ja-JP" dirty="0"/>
              <a:t>?data=N4IgZglgNgpgdgL</a:t>
            </a:r>
            <a:r>
              <a:rPr lang="ja-JP" altLang="en-US"/>
              <a:t>（中略）</a:t>
            </a:r>
            <a:r>
              <a:rPr lang="en-US" altLang="ja-JP" dirty="0" err="1"/>
              <a:t>IqJuZwgQEZjkQA</a:t>
            </a:r>
            <a:r>
              <a:rPr lang="ja-JP" altLang="en-US"/>
              <a:t>（</a:t>
            </a:r>
            <a:r>
              <a:rPr lang="en-US" altLang="ja-JP" dirty="0"/>
              <a:t>852</a:t>
            </a:r>
            <a:r>
              <a:rPr lang="ja-JP" altLang="en-US"/>
              <a:t>文字）</a:t>
            </a:r>
          </a:p>
          <a:p>
            <a:pPr marL="0" indent="0">
              <a:buNone/>
            </a:pPr>
            <a:endParaRPr lang="en-US" altLang="ja-JP" dirty="0"/>
          </a:p>
          <a:p>
            <a:pPr marL="0" indent="0">
              <a:buNone/>
            </a:pPr>
            <a:r>
              <a:rPr lang="en-US" altLang="ja-JP" dirty="0"/>
              <a:t>↓</a:t>
            </a:r>
          </a:p>
          <a:p>
            <a:pPr marL="0" indent="0">
              <a:buNone/>
            </a:pPr>
            <a:endParaRPr lang="en-US" altLang="ja-JP" dirty="0"/>
          </a:p>
          <a:p>
            <a:pPr marL="0" indent="0">
              <a:buNone/>
            </a:pPr>
            <a:r>
              <a:rPr lang="en-US" altLang="ja-JP" dirty="0"/>
              <a:t>https://</a:t>
            </a:r>
            <a:r>
              <a:rPr lang="en-US" altLang="ja-JP" dirty="0" err="1"/>
              <a:t>wasm</a:t>
            </a:r>
            <a:r>
              <a:rPr lang="en-US" altLang="ja-JP" dirty="0"/>
              <a:t>-c-</a:t>
            </a:r>
            <a:r>
              <a:rPr lang="en-US" altLang="ja-JP" dirty="0" err="1"/>
              <a:t>web.pages.dev</a:t>
            </a:r>
            <a:r>
              <a:rPr lang="en-US" altLang="ja-JP" dirty="0"/>
              <a:t>/?id=e8HD4</a:t>
            </a:r>
          </a:p>
          <a:p>
            <a:endParaRPr lang="ja-JP" altLang="en-US" dirty="0"/>
          </a:p>
        </p:txBody>
      </p:sp>
    </p:spTree>
    <p:extLst>
      <p:ext uri="{BB962C8B-B14F-4D97-AF65-F5344CB8AC3E}">
        <p14:creationId xmlns:p14="http://schemas.microsoft.com/office/powerpoint/2010/main" val="1153176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AEBC63A-6C00-4830-3F5F-B3811D20384B}"/>
              </a:ext>
            </a:extLst>
          </p:cNvPr>
          <p:cNvSpPr>
            <a:spLocks noGrp="1"/>
          </p:cNvSpPr>
          <p:nvPr>
            <p:ph idx="1"/>
          </p:nvPr>
        </p:nvSpPr>
        <p:spPr/>
        <p:txBody>
          <a:bodyPr/>
          <a:lstStyle/>
          <a:p>
            <a:pPr marL="514350" indent="-514350">
              <a:buFont typeface="+mj-lt"/>
              <a:buAutoNum type="arabicPeriod"/>
            </a:pPr>
            <a:r>
              <a:rPr kumimoji="1" lang="ja-JP" altLang="en-US"/>
              <a:t>はじめに</a:t>
            </a:r>
            <a:endParaRPr kumimoji="1" lang="en-US" altLang="ja-JP" dirty="0"/>
          </a:p>
          <a:p>
            <a:pPr marL="514350" indent="-514350">
              <a:buFont typeface="+mj-lt"/>
              <a:buAutoNum type="arabicPeriod"/>
            </a:pPr>
            <a:r>
              <a:rPr kumimoji="1" lang="ja-JP" altLang="en-US"/>
              <a:t>研究方針</a:t>
            </a:r>
            <a:endParaRPr kumimoji="1" lang="en-US" altLang="ja-JP" dirty="0"/>
          </a:p>
          <a:p>
            <a:pPr marL="514350" indent="-514350">
              <a:buFont typeface="+mj-lt"/>
              <a:buAutoNum type="arabicPeriod"/>
            </a:pPr>
            <a:r>
              <a:rPr kumimoji="1" lang="en" altLang="ja-JP" dirty="0"/>
              <a:t>Clang</a:t>
            </a:r>
            <a:r>
              <a:rPr kumimoji="1" lang="ja-JP" altLang="en-US"/>
              <a:t>の日本語化</a:t>
            </a:r>
            <a:endParaRPr kumimoji="1" lang="en-US" altLang="ja-JP" dirty="0"/>
          </a:p>
          <a:p>
            <a:pPr marL="514350" indent="-514350">
              <a:buFont typeface="+mj-lt"/>
              <a:buAutoNum type="arabicPeriod"/>
            </a:pPr>
            <a:r>
              <a:rPr kumimoji="1" lang="en" altLang="ja-JP" dirty="0"/>
              <a:t>LZ</a:t>
            </a:r>
            <a:r>
              <a:rPr kumimoji="1" lang="ja-JP" altLang="en-US"/>
              <a:t>符号を用いた共有システムの課題</a:t>
            </a:r>
            <a:endParaRPr kumimoji="1" lang="en-US" altLang="ja-JP" dirty="0"/>
          </a:p>
          <a:p>
            <a:pPr marL="514350" indent="-514350">
              <a:buFont typeface="+mj-lt"/>
              <a:buAutoNum type="arabicPeriod"/>
            </a:pPr>
            <a:r>
              <a:rPr kumimoji="1" lang="ja-JP" altLang="en-US"/>
              <a:t>学習効果の測定方法について</a:t>
            </a:r>
            <a:endParaRPr kumimoji="1" lang="en-US" altLang="ja-JP" dirty="0"/>
          </a:p>
          <a:p>
            <a:pPr marL="514350" indent="-514350">
              <a:buFont typeface="+mj-lt"/>
              <a:buAutoNum type="arabicPeriod"/>
            </a:pPr>
            <a:r>
              <a:rPr kumimoji="1" lang="ja-JP" altLang="en-US"/>
              <a:t>まとめ</a:t>
            </a:r>
          </a:p>
          <a:p>
            <a:endParaRPr kumimoji="1" lang="ja-JP" altLang="en-US"/>
          </a:p>
          <a:p>
            <a:endParaRPr kumimoji="1" lang="ja-JP" altLang="en-US"/>
          </a:p>
          <a:p>
            <a:endParaRPr kumimoji="1" lang="ja-JP" altLang="en-US"/>
          </a:p>
        </p:txBody>
      </p:sp>
      <p:sp>
        <p:nvSpPr>
          <p:cNvPr id="3" name="スライド番号プレースホルダー 2">
            <a:extLst>
              <a:ext uri="{FF2B5EF4-FFF2-40B4-BE49-F238E27FC236}">
                <a16:creationId xmlns:a16="http://schemas.microsoft.com/office/drawing/2014/main" id="{D33788CC-9708-BBA3-A2BB-F81524A02414}"/>
              </a:ext>
            </a:extLst>
          </p:cNvPr>
          <p:cNvSpPr>
            <a:spLocks noGrp="1"/>
          </p:cNvSpPr>
          <p:nvPr>
            <p:ph type="sldNum" sz="quarter" idx="10"/>
          </p:nvPr>
        </p:nvSpPr>
        <p:spPr/>
        <p:txBody>
          <a:bodyPr/>
          <a:lstStyle/>
          <a:p>
            <a:fld id="{F4703F4B-313D-3049-97C7-213BB262B4FC}" type="slidenum">
              <a:rPr kumimoji="1" lang="ja-JP" altLang="en-US" smtClean="0"/>
              <a:t>3</a:t>
            </a:fld>
            <a:endParaRPr kumimoji="1" lang="ja-JP" altLang="en-US"/>
          </a:p>
        </p:txBody>
      </p:sp>
      <p:sp>
        <p:nvSpPr>
          <p:cNvPr id="4" name="テキスト プレースホルダー 3">
            <a:extLst>
              <a:ext uri="{FF2B5EF4-FFF2-40B4-BE49-F238E27FC236}">
                <a16:creationId xmlns:a16="http://schemas.microsoft.com/office/drawing/2014/main" id="{EE1AEC48-72DC-8901-3908-C581C7624D38}"/>
              </a:ext>
            </a:extLst>
          </p:cNvPr>
          <p:cNvSpPr>
            <a:spLocks noGrp="1"/>
          </p:cNvSpPr>
          <p:nvPr>
            <p:ph type="body" sz="quarter" idx="11"/>
          </p:nvPr>
        </p:nvSpPr>
        <p:spPr/>
        <p:txBody>
          <a:bodyPr/>
          <a:lstStyle/>
          <a:p>
            <a:endParaRPr kumimoji="1" lang="ja-JP" altLang="en-US"/>
          </a:p>
        </p:txBody>
      </p:sp>
      <p:sp>
        <p:nvSpPr>
          <p:cNvPr id="5" name="タイトル 4">
            <a:extLst>
              <a:ext uri="{FF2B5EF4-FFF2-40B4-BE49-F238E27FC236}">
                <a16:creationId xmlns:a16="http://schemas.microsoft.com/office/drawing/2014/main" id="{166CE02E-D9B6-2BD4-50BF-D9CE6523CEFD}"/>
              </a:ext>
            </a:extLst>
          </p:cNvPr>
          <p:cNvSpPr>
            <a:spLocks noGrp="1"/>
          </p:cNvSpPr>
          <p:nvPr>
            <p:ph type="title"/>
          </p:nvPr>
        </p:nvSpPr>
        <p:spPr/>
        <p:txBody>
          <a:bodyPr/>
          <a:lstStyle/>
          <a:p>
            <a:r>
              <a:rPr kumimoji="1" lang="ja-JP" altLang="en-US"/>
              <a:t>目次</a:t>
            </a:r>
          </a:p>
        </p:txBody>
      </p:sp>
    </p:spTree>
    <p:extLst>
      <p:ext uri="{BB962C8B-B14F-4D97-AF65-F5344CB8AC3E}">
        <p14:creationId xmlns:p14="http://schemas.microsoft.com/office/powerpoint/2010/main" val="1357341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CBBB2165-5F61-5E94-4DB8-7386D3A9B3E8}"/>
              </a:ext>
            </a:extLst>
          </p:cNvPr>
          <p:cNvSpPr>
            <a:spLocks noGrp="1"/>
          </p:cNvSpPr>
          <p:nvPr>
            <p:ph idx="1"/>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53F78475-9382-BFBC-07F1-D80A977CE5BD}"/>
              </a:ext>
            </a:extLst>
          </p:cNvPr>
          <p:cNvSpPr>
            <a:spLocks noGrp="1"/>
          </p:cNvSpPr>
          <p:nvPr>
            <p:ph type="sldNum" sz="quarter" idx="10"/>
          </p:nvPr>
        </p:nvSpPr>
        <p:spPr/>
        <p:txBody>
          <a:bodyPr/>
          <a:lstStyle/>
          <a:p>
            <a:fld id="{F4703F4B-313D-3049-97C7-213BB262B4FC}" type="slidenum">
              <a:rPr kumimoji="1" lang="ja-JP" altLang="en-US" smtClean="0"/>
              <a:t>30</a:t>
            </a:fld>
            <a:endParaRPr kumimoji="1" lang="ja-JP" altLang="en-US"/>
          </a:p>
        </p:txBody>
      </p:sp>
      <p:sp>
        <p:nvSpPr>
          <p:cNvPr id="4" name="テキスト プレースホルダー 3">
            <a:extLst>
              <a:ext uri="{FF2B5EF4-FFF2-40B4-BE49-F238E27FC236}">
                <a16:creationId xmlns:a16="http://schemas.microsoft.com/office/drawing/2014/main" id="{6314FD87-5283-3F01-9692-85164379116C}"/>
              </a:ext>
            </a:extLst>
          </p:cNvPr>
          <p:cNvSpPr>
            <a:spLocks noGrp="1"/>
          </p:cNvSpPr>
          <p:nvPr>
            <p:ph type="body" sz="quarter" idx="11"/>
          </p:nvPr>
        </p:nvSpPr>
        <p:spPr/>
        <p:txBody>
          <a:bodyPr/>
          <a:lstStyle/>
          <a:p>
            <a:endParaRPr kumimoji="1" lang="ja-JP" altLang="en-US"/>
          </a:p>
        </p:txBody>
      </p:sp>
      <p:sp>
        <p:nvSpPr>
          <p:cNvPr id="5" name="タイトル 4">
            <a:extLst>
              <a:ext uri="{FF2B5EF4-FFF2-40B4-BE49-F238E27FC236}">
                <a16:creationId xmlns:a16="http://schemas.microsoft.com/office/drawing/2014/main" id="{786673CB-9F70-8A2E-CE43-1B325CD73795}"/>
              </a:ext>
            </a:extLst>
          </p:cNvPr>
          <p:cNvSpPr>
            <a:spLocks noGrp="1"/>
          </p:cNvSpPr>
          <p:nvPr>
            <p:ph type="title"/>
          </p:nvPr>
        </p:nvSpPr>
        <p:spPr/>
        <p:txBody>
          <a:bodyPr/>
          <a:lstStyle/>
          <a:p>
            <a:endParaRPr kumimoji="1" lang="ja-JP" altLang="en-US"/>
          </a:p>
        </p:txBody>
      </p:sp>
      <p:grpSp>
        <p:nvGrpSpPr>
          <p:cNvPr id="6" name="グループ化 5">
            <a:extLst>
              <a:ext uri="{FF2B5EF4-FFF2-40B4-BE49-F238E27FC236}">
                <a16:creationId xmlns:a16="http://schemas.microsoft.com/office/drawing/2014/main" id="{03A38614-8FC5-F434-A59E-E3670EAC4B74}"/>
              </a:ext>
            </a:extLst>
          </p:cNvPr>
          <p:cNvGrpSpPr/>
          <p:nvPr/>
        </p:nvGrpSpPr>
        <p:grpSpPr>
          <a:xfrm>
            <a:off x="268986" y="339712"/>
            <a:ext cx="11654029" cy="6178576"/>
            <a:chOff x="928115" y="1347824"/>
            <a:chExt cx="7199072" cy="3816707"/>
          </a:xfrm>
        </p:grpSpPr>
        <p:sp>
          <p:nvSpPr>
            <p:cNvPr id="7" name="正方形/長方形 6">
              <a:extLst>
                <a:ext uri="{FF2B5EF4-FFF2-40B4-BE49-F238E27FC236}">
                  <a16:creationId xmlns:a16="http://schemas.microsoft.com/office/drawing/2014/main" id="{C074E59B-7B48-7C3E-F263-750EC0F5A44C}"/>
                </a:ext>
              </a:extLst>
            </p:cNvPr>
            <p:cNvSpPr/>
            <p:nvPr/>
          </p:nvSpPr>
          <p:spPr>
            <a:xfrm>
              <a:off x="928115" y="1347824"/>
              <a:ext cx="7199072" cy="381670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dirty="0">
                  <a:solidFill>
                    <a:schemeClr val="tx1"/>
                  </a:solidFill>
                  <a:latin typeface="ＭＳ ゴシック" panose="020B0609070205080204" pitchFamily="49" charset="-128"/>
                  <a:ea typeface="ＭＳ ゴシック" panose="020B0609070205080204" pitchFamily="49" charset="-128"/>
                </a:rPr>
                <a:t>サーバー</a:t>
              </a:r>
            </a:p>
          </p:txBody>
        </p:sp>
        <p:grpSp>
          <p:nvGrpSpPr>
            <p:cNvPr id="8" name="グループ化 7">
              <a:extLst>
                <a:ext uri="{FF2B5EF4-FFF2-40B4-BE49-F238E27FC236}">
                  <a16:creationId xmlns:a16="http://schemas.microsoft.com/office/drawing/2014/main" id="{BE674756-8AB5-EC2C-626F-FBCE24410009}"/>
                </a:ext>
              </a:extLst>
            </p:cNvPr>
            <p:cNvGrpSpPr/>
            <p:nvPr/>
          </p:nvGrpSpPr>
          <p:grpSpPr>
            <a:xfrm>
              <a:off x="1220115" y="1608124"/>
              <a:ext cx="3139438" cy="3120846"/>
              <a:chOff x="1900123" y="1682496"/>
              <a:chExt cx="3139438" cy="3120846"/>
            </a:xfrm>
          </p:grpSpPr>
          <p:sp>
            <p:nvSpPr>
              <p:cNvPr id="15" name="正方形/長方形 14">
                <a:extLst>
                  <a:ext uri="{FF2B5EF4-FFF2-40B4-BE49-F238E27FC236}">
                    <a16:creationId xmlns:a16="http://schemas.microsoft.com/office/drawing/2014/main" id="{9169951D-42E0-5F26-227D-D7A63E2B71E9}"/>
                  </a:ext>
                </a:extLst>
              </p:cNvPr>
              <p:cNvSpPr/>
              <p:nvPr/>
            </p:nvSpPr>
            <p:spPr>
              <a:xfrm>
                <a:off x="1900123" y="1682496"/>
                <a:ext cx="3139438" cy="312084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ja-JP" altLang="en-US" dirty="0">
                    <a:solidFill>
                      <a:schemeClr val="tx1"/>
                    </a:solidFill>
                    <a:latin typeface="ＭＳ ゴシック" panose="020B0609070205080204" pitchFamily="49" charset="-128"/>
                    <a:ea typeface="ＭＳ ゴシック" panose="020B0609070205080204" pitchFamily="49" charset="-128"/>
                  </a:rPr>
                  <a:t>プロジェクト</a:t>
                </a:r>
                <a:r>
                  <a:rPr lang="en-US" altLang="ja-JP" dirty="0">
                    <a:solidFill>
                      <a:schemeClr val="tx1"/>
                    </a:solidFill>
                    <a:latin typeface="ＭＳ ゴシック" panose="020B0609070205080204" pitchFamily="49" charset="-128"/>
                    <a:ea typeface="ＭＳ ゴシック" panose="020B0609070205080204" pitchFamily="49" charset="-128"/>
                  </a:rPr>
                  <a:t>ID</a:t>
                </a:r>
                <a:r>
                  <a:rPr lang="ja-JP" altLang="en-US" dirty="0">
                    <a:solidFill>
                      <a:schemeClr val="tx1"/>
                    </a:solidFill>
                    <a:latin typeface="ＭＳ ゴシック" panose="020B0609070205080204" pitchFamily="49" charset="-128"/>
                    <a:ea typeface="ＭＳ ゴシック" panose="020B0609070205080204" pitchFamily="49" charset="-128"/>
                  </a:rPr>
                  <a:t>（例：</a:t>
                </a:r>
                <a:r>
                  <a:rPr lang="en-US" altLang="ja-JP" dirty="0">
                    <a:solidFill>
                      <a:schemeClr val="tx1"/>
                    </a:solidFill>
                    <a:latin typeface="ＭＳ ゴシック" panose="020B0609070205080204" pitchFamily="49" charset="-128"/>
                    <a:ea typeface="ＭＳ ゴシック" panose="020B0609070205080204" pitchFamily="49" charset="-128"/>
                  </a:rPr>
                  <a:t>e8HD4</a:t>
                </a:r>
                <a:r>
                  <a:rPr lang="ja-JP" altLang="en-US" dirty="0">
                    <a:solidFill>
                      <a:schemeClr val="tx1"/>
                    </a:solidFill>
                    <a:latin typeface="ＭＳ ゴシック" panose="020B0609070205080204" pitchFamily="49" charset="-128"/>
                    <a:ea typeface="ＭＳ ゴシック" panose="020B0609070205080204" pitchFamily="49" charset="-128"/>
                  </a:rPr>
                  <a:t>）</a:t>
                </a:r>
                <a:endParaRPr kumimoji="1" lang="ja-JP" altLang="en-US" dirty="0">
                  <a:solidFill>
                    <a:schemeClr val="tx1"/>
                  </a:solidFill>
                  <a:latin typeface="ＭＳ ゴシック" panose="020B0609070205080204" pitchFamily="49" charset="-128"/>
                  <a:ea typeface="ＭＳ ゴシック" panose="020B0609070205080204" pitchFamily="49" charset="-128"/>
                </a:endParaRPr>
              </a:p>
            </p:txBody>
          </p:sp>
          <p:sp>
            <p:nvSpPr>
              <p:cNvPr id="16" name="正方形/長方形 15">
                <a:extLst>
                  <a:ext uri="{FF2B5EF4-FFF2-40B4-BE49-F238E27FC236}">
                    <a16:creationId xmlns:a16="http://schemas.microsoft.com/office/drawing/2014/main" id="{8C0A4559-0AFC-A079-97C8-47DE98EAF2C4}"/>
                  </a:ext>
                </a:extLst>
              </p:cNvPr>
              <p:cNvSpPr/>
              <p:nvPr/>
            </p:nvSpPr>
            <p:spPr>
              <a:xfrm>
                <a:off x="2633471" y="1982419"/>
                <a:ext cx="1367943" cy="17117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91BD4CCE-1E8C-880C-7E18-B9D9A824FA48}"/>
                  </a:ext>
                </a:extLst>
              </p:cNvPr>
              <p:cNvSpPr/>
              <p:nvPr/>
            </p:nvSpPr>
            <p:spPr>
              <a:xfrm>
                <a:off x="2785871" y="2134819"/>
                <a:ext cx="1367943" cy="17117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BCC83487-25DE-6542-0B34-28D6737F2505}"/>
                  </a:ext>
                </a:extLst>
              </p:cNvPr>
              <p:cNvSpPr/>
              <p:nvPr/>
            </p:nvSpPr>
            <p:spPr>
              <a:xfrm>
                <a:off x="2938271" y="2287219"/>
                <a:ext cx="1367943" cy="17117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D380948D-0542-3D68-0AB8-0F6E93BC514E}"/>
                  </a:ext>
                </a:extLst>
              </p:cNvPr>
              <p:cNvSpPr txBox="1"/>
              <p:nvPr/>
            </p:nvSpPr>
            <p:spPr>
              <a:xfrm>
                <a:off x="1926335" y="4106918"/>
                <a:ext cx="3087014" cy="369332"/>
              </a:xfrm>
              <a:prstGeom prst="rect">
                <a:avLst/>
              </a:prstGeom>
              <a:noFill/>
            </p:spPr>
            <p:txBody>
              <a:bodyPr wrap="square" rtlCol="0">
                <a:spAutoFit/>
              </a:bodyPr>
              <a:lstStyle/>
              <a:p>
                <a:pPr algn="ctr"/>
                <a:r>
                  <a:rPr kumimoji="1" lang="ja-JP" altLang="en-US" dirty="0">
                    <a:latin typeface="ＭＳ ゴシック" panose="020B0609070205080204" pitchFamily="49" charset="-128"/>
                    <a:ea typeface="ＭＳ ゴシック" panose="020B0609070205080204" pitchFamily="49" charset="-128"/>
                  </a:rPr>
                  <a:t>ソースコードやテスト</a:t>
                </a:r>
                <a:endParaRPr kumimoji="1" lang="en-US" altLang="ja-JP" dirty="0">
                  <a:latin typeface="ＭＳ ゴシック" panose="020B0609070205080204" pitchFamily="49" charset="-128"/>
                  <a:ea typeface="ＭＳ ゴシック" panose="020B0609070205080204" pitchFamily="49" charset="-128"/>
                </a:endParaRPr>
              </a:p>
            </p:txBody>
          </p:sp>
        </p:grpSp>
        <p:grpSp>
          <p:nvGrpSpPr>
            <p:cNvPr id="9" name="グループ化 8">
              <a:extLst>
                <a:ext uri="{FF2B5EF4-FFF2-40B4-BE49-F238E27FC236}">
                  <a16:creationId xmlns:a16="http://schemas.microsoft.com/office/drawing/2014/main" id="{3A54DBAB-A56D-E5F6-FAC6-4D78C41A148F}"/>
                </a:ext>
              </a:extLst>
            </p:cNvPr>
            <p:cNvGrpSpPr/>
            <p:nvPr/>
          </p:nvGrpSpPr>
          <p:grpSpPr>
            <a:xfrm>
              <a:off x="4664354" y="1608124"/>
              <a:ext cx="3139438" cy="3120846"/>
              <a:chOff x="1900123" y="1682496"/>
              <a:chExt cx="3139438" cy="3120846"/>
            </a:xfrm>
          </p:grpSpPr>
          <p:sp>
            <p:nvSpPr>
              <p:cNvPr id="10" name="正方形/長方形 9">
                <a:extLst>
                  <a:ext uri="{FF2B5EF4-FFF2-40B4-BE49-F238E27FC236}">
                    <a16:creationId xmlns:a16="http://schemas.microsoft.com/office/drawing/2014/main" id="{85A5DA49-A79E-3F7C-6B21-949142E038D5}"/>
                  </a:ext>
                </a:extLst>
              </p:cNvPr>
              <p:cNvSpPr/>
              <p:nvPr/>
            </p:nvSpPr>
            <p:spPr>
              <a:xfrm>
                <a:off x="1900123" y="1682496"/>
                <a:ext cx="3139438" cy="312084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ja-JP" altLang="en-US" dirty="0">
                    <a:solidFill>
                      <a:schemeClr val="tx1"/>
                    </a:solidFill>
                    <a:latin typeface="ＭＳ ゴシック" panose="020B0609070205080204" pitchFamily="49" charset="-128"/>
                    <a:ea typeface="ＭＳ ゴシック" panose="020B0609070205080204" pitchFamily="49" charset="-128"/>
                  </a:rPr>
                  <a:t>プロジェクト</a:t>
                </a:r>
                <a:r>
                  <a:rPr lang="en-US" altLang="ja-JP" dirty="0">
                    <a:solidFill>
                      <a:schemeClr val="tx1"/>
                    </a:solidFill>
                    <a:latin typeface="ＭＳ ゴシック" panose="020B0609070205080204" pitchFamily="49" charset="-128"/>
                    <a:ea typeface="ＭＳ ゴシック" panose="020B0609070205080204" pitchFamily="49" charset="-128"/>
                  </a:rPr>
                  <a:t>ID</a:t>
                </a:r>
                <a:r>
                  <a:rPr lang="ja-JP" altLang="en-US" dirty="0">
                    <a:solidFill>
                      <a:schemeClr val="tx1"/>
                    </a:solidFill>
                    <a:latin typeface="ＭＳ ゴシック" panose="020B0609070205080204" pitchFamily="49" charset="-128"/>
                    <a:ea typeface="ＭＳ ゴシック" panose="020B0609070205080204" pitchFamily="49" charset="-128"/>
                  </a:rPr>
                  <a:t>（例：</a:t>
                </a:r>
                <a:r>
                  <a:rPr lang="en-US" altLang="ja-JP" dirty="0" err="1">
                    <a:solidFill>
                      <a:schemeClr val="tx1"/>
                    </a:solidFill>
                    <a:latin typeface="ＭＳ ゴシック" panose="020B0609070205080204" pitchFamily="49" charset="-128"/>
                    <a:ea typeface="ＭＳ ゴシック" panose="020B0609070205080204" pitchFamily="49" charset="-128"/>
                  </a:rPr>
                  <a:t>DuXnC</a:t>
                </a:r>
                <a:r>
                  <a:rPr lang="ja-JP" altLang="en-US" dirty="0">
                    <a:solidFill>
                      <a:schemeClr val="tx1"/>
                    </a:solidFill>
                    <a:latin typeface="ＭＳ ゴシック" panose="020B0609070205080204" pitchFamily="49" charset="-128"/>
                    <a:ea typeface="ＭＳ ゴシック" panose="020B0609070205080204" pitchFamily="49" charset="-128"/>
                  </a:rPr>
                  <a:t>）</a:t>
                </a:r>
                <a:endParaRPr kumimoji="1" lang="ja-JP" altLang="en-US" dirty="0">
                  <a:solidFill>
                    <a:schemeClr val="tx1"/>
                  </a:solidFill>
                  <a:latin typeface="ＭＳ ゴシック" panose="020B0609070205080204" pitchFamily="49" charset="-128"/>
                  <a:ea typeface="ＭＳ ゴシック" panose="020B0609070205080204" pitchFamily="49" charset="-128"/>
                </a:endParaRPr>
              </a:p>
            </p:txBody>
          </p:sp>
          <p:sp>
            <p:nvSpPr>
              <p:cNvPr id="11" name="正方形/長方形 10">
                <a:extLst>
                  <a:ext uri="{FF2B5EF4-FFF2-40B4-BE49-F238E27FC236}">
                    <a16:creationId xmlns:a16="http://schemas.microsoft.com/office/drawing/2014/main" id="{1133CE16-E50E-5490-D3FC-3A8011238205}"/>
                  </a:ext>
                </a:extLst>
              </p:cNvPr>
              <p:cNvSpPr/>
              <p:nvPr/>
            </p:nvSpPr>
            <p:spPr>
              <a:xfrm>
                <a:off x="2633471" y="1982419"/>
                <a:ext cx="1367943" cy="17117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5B2A656A-F316-D081-3510-11D12328D760}"/>
                  </a:ext>
                </a:extLst>
              </p:cNvPr>
              <p:cNvSpPr/>
              <p:nvPr/>
            </p:nvSpPr>
            <p:spPr>
              <a:xfrm>
                <a:off x="2785871" y="2134819"/>
                <a:ext cx="1367943" cy="17117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5D99D4BE-ACBC-EB78-9700-E79F65C1449B}"/>
                  </a:ext>
                </a:extLst>
              </p:cNvPr>
              <p:cNvSpPr/>
              <p:nvPr/>
            </p:nvSpPr>
            <p:spPr>
              <a:xfrm>
                <a:off x="2938271" y="2287219"/>
                <a:ext cx="1367943" cy="17117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E13289E4-D718-28FB-DBB8-10099423520C}"/>
                  </a:ext>
                </a:extLst>
              </p:cNvPr>
              <p:cNvSpPr txBox="1"/>
              <p:nvPr/>
            </p:nvSpPr>
            <p:spPr>
              <a:xfrm>
                <a:off x="1926335" y="4106918"/>
                <a:ext cx="3087014" cy="369332"/>
              </a:xfrm>
              <a:prstGeom prst="rect">
                <a:avLst/>
              </a:prstGeom>
              <a:noFill/>
            </p:spPr>
            <p:txBody>
              <a:bodyPr wrap="square" rtlCol="0">
                <a:spAutoFit/>
              </a:bodyPr>
              <a:lstStyle/>
              <a:p>
                <a:pPr algn="ctr"/>
                <a:r>
                  <a:rPr kumimoji="1" lang="ja-JP" altLang="en-US" dirty="0">
                    <a:latin typeface="ＭＳ ゴシック" panose="020B0609070205080204" pitchFamily="49" charset="-128"/>
                    <a:ea typeface="ＭＳ ゴシック" panose="020B0609070205080204" pitchFamily="49" charset="-128"/>
                  </a:rPr>
                  <a:t>ソースコードやテスト</a:t>
                </a:r>
                <a:endParaRPr kumimoji="1" lang="en-US" altLang="ja-JP" dirty="0">
                  <a:latin typeface="ＭＳ ゴシック" panose="020B0609070205080204" pitchFamily="49" charset="-128"/>
                  <a:ea typeface="ＭＳ ゴシック" panose="020B0609070205080204" pitchFamily="49" charset="-128"/>
                </a:endParaRPr>
              </a:p>
            </p:txBody>
          </p:sp>
        </p:grpSp>
      </p:grpSp>
    </p:spTree>
    <p:extLst>
      <p:ext uri="{BB962C8B-B14F-4D97-AF65-F5344CB8AC3E}">
        <p14:creationId xmlns:p14="http://schemas.microsoft.com/office/powerpoint/2010/main" val="3916974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DC4B8FD7-DCE7-4E9A-93C7-3A0437988CE6}"/>
              </a:ext>
            </a:extLst>
          </p:cNvPr>
          <p:cNvSpPr>
            <a:spLocks noGrp="1"/>
          </p:cNvSpPr>
          <p:nvPr>
            <p:ph idx="1"/>
          </p:nvPr>
        </p:nvSpPr>
        <p:spPr/>
        <p:txBody>
          <a:bodyPr/>
          <a:lstStyle/>
          <a:p>
            <a:r>
              <a:rPr lang="ja-JP" altLang="en-US"/>
              <a:t>補完機能によるタイプ数の変化やタイプ時間の変化</a:t>
            </a:r>
            <a:endParaRPr lang="en-US" altLang="ja-JP" dirty="0"/>
          </a:p>
          <a:p>
            <a:r>
              <a:rPr lang="ja-JP" altLang="en-US"/>
              <a:t>コンパイル，実行，テストを</a:t>
            </a:r>
            <a:br>
              <a:rPr lang="en-US" altLang="ja-JP" dirty="0"/>
            </a:br>
            <a:r>
              <a:rPr lang="en-US" altLang="ja-JP" dirty="0"/>
              <a:t>	</a:t>
            </a:r>
            <a:r>
              <a:rPr lang="ja-JP" altLang="en-US"/>
              <a:t>ワンクリックで行えることによる効率化</a:t>
            </a:r>
            <a:endParaRPr lang="en-US" altLang="ja-JP" dirty="0"/>
          </a:p>
          <a:p>
            <a:pPr marL="0" indent="0">
              <a:buNone/>
            </a:pPr>
            <a:endParaRPr lang="en-US" altLang="ja-JP" dirty="0"/>
          </a:p>
          <a:p>
            <a:pPr marL="0" indent="0">
              <a:buNone/>
            </a:pPr>
            <a:r>
              <a:rPr lang="en-US" altLang="ja-JP" dirty="0"/>
              <a:t>→</a:t>
            </a:r>
            <a:r>
              <a:rPr lang="ja-JP" altLang="en-US"/>
              <a:t>総学習時間の変化</a:t>
            </a:r>
            <a:endParaRPr lang="en-US" altLang="ja-JP" dirty="0"/>
          </a:p>
        </p:txBody>
      </p:sp>
      <p:sp>
        <p:nvSpPr>
          <p:cNvPr id="3" name="スライド番号プレースホルダー 2">
            <a:extLst>
              <a:ext uri="{FF2B5EF4-FFF2-40B4-BE49-F238E27FC236}">
                <a16:creationId xmlns:a16="http://schemas.microsoft.com/office/drawing/2014/main" id="{4EEA2270-77D9-4BA8-9182-8816EA072C9F}"/>
              </a:ext>
            </a:extLst>
          </p:cNvPr>
          <p:cNvSpPr>
            <a:spLocks noGrp="1"/>
          </p:cNvSpPr>
          <p:nvPr>
            <p:ph type="sldNum" sz="quarter" idx="10"/>
          </p:nvPr>
        </p:nvSpPr>
        <p:spPr/>
        <p:txBody>
          <a:bodyPr/>
          <a:lstStyle/>
          <a:p>
            <a:fld id="{F4703F4B-313D-3049-97C7-213BB262B4FC}" type="slidenum">
              <a:rPr kumimoji="1" lang="ja-JP" altLang="en-US" smtClean="0"/>
              <a:t>31</a:t>
            </a:fld>
            <a:endParaRPr kumimoji="1" lang="ja-JP" altLang="en-US"/>
          </a:p>
        </p:txBody>
      </p:sp>
      <p:sp>
        <p:nvSpPr>
          <p:cNvPr id="8" name="テキスト プレースホルダー 7">
            <a:extLst>
              <a:ext uri="{FF2B5EF4-FFF2-40B4-BE49-F238E27FC236}">
                <a16:creationId xmlns:a16="http://schemas.microsoft.com/office/drawing/2014/main" id="{53C4833B-2629-4F44-AF63-D1A0B9DD70AF}"/>
              </a:ext>
            </a:extLst>
          </p:cNvPr>
          <p:cNvSpPr>
            <a:spLocks noGrp="1"/>
          </p:cNvSpPr>
          <p:nvPr>
            <p:ph type="body" sz="quarter" idx="11"/>
          </p:nvPr>
        </p:nvSpPr>
        <p:spPr/>
        <p:txBody>
          <a:bodyPr/>
          <a:lstStyle/>
          <a:p>
            <a:r>
              <a:rPr lang="ja-JP" altLang="en-US"/>
              <a:t>従来のシステムと本システムにおいて違いを測定する</a:t>
            </a:r>
            <a:endParaRPr kumimoji="1" lang="ja-JP" altLang="en-US"/>
          </a:p>
        </p:txBody>
      </p:sp>
      <p:sp>
        <p:nvSpPr>
          <p:cNvPr id="6" name="タイトル 5">
            <a:extLst>
              <a:ext uri="{FF2B5EF4-FFF2-40B4-BE49-F238E27FC236}">
                <a16:creationId xmlns:a16="http://schemas.microsoft.com/office/drawing/2014/main" id="{41ACFA7C-0512-451A-A7AA-3FC9424A0EB1}"/>
              </a:ext>
            </a:extLst>
          </p:cNvPr>
          <p:cNvSpPr>
            <a:spLocks noGrp="1"/>
          </p:cNvSpPr>
          <p:nvPr>
            <p:ph type="title"/>
          </p:nvPr>
        </p:nvSpPr>
        <p:spPr/>
        <p:txBody>
          <a:bodyPr/>
          <a:lstStyle/>
          <a:p>
            <a:r>
              <a:rPr lang="en-US" altLang="ja-JP" dirty="0"/>
              <a:t>5. </a:t>
            </a:r>
            <a:r>
              <a:rPr lang="ja-JP" altLang="en-US"/>
              <a:t>学習効果の測定方法について</a:t>
            </a:r>
            <a:endParaRPr lang="ja-JP" altLang="en-US" dirty="0"/>
          </a:p>
        </p:txBody>
      </p:sp>
    </p:spTree>
    <p:extLst>
      <p:ext uri="{BB962C8B-B14F-4D97-AF65-F5344CB8AC3E}">
        <p14:creationId xmlns:p14="http://schemas.microsoft.com/office/powerpoint/2010/main" val="1001736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E3C7A43A-3145-4F37-BE7D-D2663340831B}"/>
              </a:ext>
            </a:extLst>
          </p:cNvPr>
          <p:cNvSpPr>
            <a:spLocks noGrp="1"/>
          </p:cNvSpPr>
          <p:nvPr>
            <p:ph idx="1"/>
          </p:nvPr>
        </p:nvSpPr>
        <p:spPr/>
        <p:txBody>
          <a:bodyPr/>
          <a:lstStyle/>
          <a:p>
            <a:pPr marL="0" indent="0">
              <a:buNone/>
            </a:pPr>
            <a:r>
              <a:rPr lang="ja-JP" altLang="en-US"/>
              <a:t>学生ごとにアカウントを発行すると、</a:t>
            </a:r>
            <a:endParaRPr lang="en-US" altLang="ja-JP" dirty="0"/>
          </a:p>
          <a:p>
            <a:pPr marL="0" indent="0">
              <a:buNone/>
            </a:pPr>
            <a:endParaRPr lang="en-US" altLang="ja-JP" dirty="0"/>
          </a:p>
          <a:p>
            <a:pPr marL="0" indent="0">
              <a:buNone/>
            </a:pPr>
            <a:r>
              <a:rPr lang="ja-JP" altLang="en-US"/>
              <a:t>・学生</a:t>
            </a:r>
            <a:r>
              <a:rPr lang="ja-JP" altLang="en-US" dirty="0"/>
              <a:t>ごとの学習度の</a:t>
            </a:r>
            <a:r>
              <a:rPr lang="ja-JP" altLang="en-US"/>
              <a:t>習熟度合</a:t>
            </a:r>
            <a:endParaRPr lang="en-US" altLang="ja-JP" dirty="0"/>
          </a:p>
          <a:p>
            <a:pPr marL="0" indent="0">
              <a:buNone/>
            </a:pPr>
            <a:r>
              <a:rPr lang="ja-JP" altLang="en-US"/>
              <a:t>・授業</a:t>
            </a:r>
            <a:r>
              <a:rPr lang="ja-JP" altLang="en-US" dirty="0"/>
              <a:t>時間外</a:t>
            </a:r>
            <a:r>
              <a:rPr lang="ja-JP" altLang="en-US"/>
              <a:t>の利用</a:t>
            </a:r>
            <a:endParaRPr lang="en-US" altLang="ja-JP" dirty="0"/>
          </a:p>
          <a:p>
            <a:pPr marL="0" indent="0">
              <a:buNone/>
            </a:pPr>
            <a:endParaRPr lang="en-US" altLang="ja-JP" dirty="0"/>
          </a:p>
          <a:p>
            <a:pPr marL="0" indent="0">
              <a:buNone/>
            </a:pPr>
            <a:r>
              <a:rPr lang="ja-JP" altLang="en-US"/>
              <a:t>継続的に測定できる</a:t>
            </a:r>
            <a:endParaRPr kumimoji="1" lang="ja-JP" altLang="en-US" dirty="0"/>
          </a:p>
        </p:txBody>
      </p:sp>
      <p:sp>
        <p:nvSpPr>
          <p:cNvPr id="3" name="スライド番号プレースホルダー 2">
            <a:extLst>
              <a:ext uri="{FF2B5EF4-FFF2-40B4-BE49-F238E27FC236}">
                <a16:creationId xmlns:a16="http://schemas.microsoft.com/office/drawing/2014/main" id="{91DB70E4-31FB-4C9B-9111-D4A3958A8201}"/>
              </a:ext>
            </a:extLst>
          </p:cNvPr>
          <p:cNvSpPr>
            <a:spLocks noGrp="1"/>
          </p:cNvSpPr>
          <p:nvPr>
            <p:ph type="sldNum" sz="quarter" idx="10"/>
          </p:nvPr>
        </p:nvSpPr>
        <p:spPr/>
        <p:txBody>
          <a:bodyPr/>
          <a:lstStyle/>
          <a:p>
            <a:fld id="{F4703F4B-313D-3049-97C7-213BB262B4FC}" type="slidenum">
              <a:rPr kumimoji="1" lang="ja-JP" altLang="en-US" smtClean="0"/>
              <a:t>32</a:t>
            </a:fld>
            <a:endParaRPr kumimoji="1" lang="ja-JP" altLang="en-US"/>
          </a:p>
        </p:txBody>
      </p:sp>
      <p:sp>
        <p:nvSpPr>
          <p:cNvPr id="4" name="テキスト プレースホルダー 3">
            <a:extLst>
              <a:ext uri="{FF2B5EF4-FFF2-40B4-BE49-F238E27FC236}">
                <a16:creationId xmlns:a16="http://schemas.microsoft.com/office/drawing/2014/main" id="{BF6D52DF-D366-4362-A940-5B2F19A343EB}"/>
              </a:ext>
            </a:extLst>
          </p:cNvPr>
          <p:cNvSpPr>
            <a:spLocks noGrp="1"/>
          </p:cNvSpPr>
          <p:nvPr>
            <p:ph type="body" sz="quarter" idx="11"/>
          </p:nvPr>
        </p:nvSpPr>
        <p:spPr/>
        <p:txBody>
          <a:bodyPr/>
          <a:lstStyle/>
          <a:p>
            <a:r>
              <a:rPr lang="ja-JP" altLang="en-US"/>
              <a:t>従来のシステムと本システムにおいて違いを測定する</a:t>
            </a:r>
            <a:endParaRPr kumimoji="1" lang="ja-JP" altLang="en-US"/>
          </a:p>
        </p:txBody>
      </p:sp>
      <p:sp>
        <p:nvSpPr>
          <p:cNvPr id="5" name="タイトル 4">
            <a:extLst>
              <a:ext uri="{FF2B5EF4-FFF2-40B4-BE49-F238E27FC236}">
                <a16:creationId xmlns:a16="http://schemas.microsoft.com/office/drawing/2014/main" id="{B691F3FE-254B-465D-ADC7-CC37EBE2E089}"/>
              </a:ext>
            </a:extLst>
          </p:cNvPr>
          <p:cNvSpPr>
            <a:spLocks noGrp="1"/>
          </p:cNvSpPr>
          <p:nvPr>
            <p:ph type="title"/>
          </p:nvPr>
        </p:nvSpPr>
        <p:spPr/>
        <p:txBody>
          <a:bodyPr/>
          <a:lstStyle/>
          <a:p>
            <a:r>
              <a:rPr lang="ja-JP" altLang="en-US" dirty="0"/>
              <a:t>学習効果の測定方法について</a:t>
            </a:r>
            <a:br>
              <a:rPr lang="en-US" altLang="ja-JP" dirty="0"/>
            </a:br>
            <a:endParaRPr kumimoji="1" lang="ja-JP" altLang="en-US" dirty="0"/>
          </a:p>
        </p:txBody>
      </p:sp>
    </p:spTree>
    <p:extLst>
      <p:ext uri="{BB962C8B-B14F-4D97-AF65-F5344CB8AC3E}">
        <p14:creationId xmlns:p14="http://schemas.microsoft.com/office/powerpoint/2010/main" val="820706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C1A28E0-C45C-F49F-7732-A67188A6DA38}"/>
              </a:ext>
            </a:extLst>
          </p:cNvPr>
          <p:cNvSpPr>
            <a:spLocks noGrp="1"/>
          </p:cNvSpPr>
          <p:nvPr>
            <p:ph type="sldNum" sz="quarter" idx="10"/>
          </p:nvPr>
        </p:nvSpPr>
        <p:spPr/>
        <p:txBody>
          <a:bodyPr/>
          <a:lstStyle/>
          <a:p>
            <a:fld id="{F4703F4B-313D-3049-97C7-213BB262B4FC}" type="slidenum">
              <a:rPr kumimoji="1" lang="ja-JP" altLang="en-US" smtClean="0"/>
              <a:t>33</a:t>
            </a:fld>
            <a:endParaRPr kumimoji="1" lang="ja-JP" altLang="en-US"/>
          </a:p>
        </p:txBody>
      </p:sp>
      <p:sp>
        <p:nvSpPr>
          <p:cNvPr id="4" name="テキスト プレースホルダー 3">
            <a:extLst>
              <a:ext uri="{FF2B5EF4-FFF2-40B4-BE49-F238E27FC236}">
                <a16:creationId xmlns:a16="http://schemas.microsoft.com/office/drawing/2014/main" id="{E38AB53B-10CA-B613-1F0A-75A223E7D8AC}"/>
              </a:ext>
            </a:extLst>
          </p:cNvPr>
          <p:cNvSpPr>
            <a:spLocks noGrp="1"/>
          </p:cNvSpPr>
          <p:nvPr>
            <p:ph type="body" sz="quarter" idx="11"/>
          </p:nvPr>
        </p:nvSpPr>
        <p:spPr/>
        <p:txBody>
          <a:bodyPr/>
          <a:lstStyle/>
          <a:p>
            <a:r>
              <a:rPr lang="ja-JP" altLang="en-US"/>
              <a:t>本研究ではコンパイラの日本語化についての模索と</a:t>
            </a:r>
            <a:r>
              <a:rPr lang="en-US" altLang="ja-JP" dirty="0"/>
              <a:t>LZ</a:t>
            </a:r>
            <a:r>
              <a:rPr lang="ja-JP" altLang="en-US"/>
              <a:t>符号化によって生じた問題の対策の検討などを行った</a:t>
            </a:r>
            <a:endParaRPr kumimoji="1" lang="ja-JP" altLang="en-US"/>
          </a:p>
          <a:p>
            <a:endParaRPr kumimoji="1" lang="ja-JP" altLang="en-US"/>
          </a:p>
        </p:txBody>
      </p:sp>
      <p:sp>
        <p:nvSpPr>
          <p:cNvPr id="5" name="タイトル 4">
            <a:extLst>
              <a:ext uri="{FF2B5EF4-FFF2-40B4-BE49-F238E27FC236}">
                <a16:creationId xmlns:a16="http://schemas.microsoft.com/office/drawing/2014/main" id="{92BCC4AA-92F6-DC96-CE69-742BF89044FA}"/>
              </a:ext>
            </a:extLst>
          </p:cNvPr>
          <p:cNvSpPr>
            <a:spLocks noGrp="1"/>
          </p:cNvSpPr>
          <p:nvPr>
            <p:ph type="title"/>
          </p:nvPr>
        </p:nvSpPr>
        <p:spPr/>
        <p:txBody>
          <a:bodyPr/>
          <a:lstStyle/>
          <a:p>
            <a:r>
              <a:rPr lang="ja-JP" altLang="en-US"/>
              <a:t>まとめ</a:t>
            </a:r>
            <a:endParaRPr kumimoji="1" lang="ja-JP" altLang="en-US"/>
          </a:p>
        </p:txBody>
      </p:sp>
      <p:pic>
        <p:nvPicPr>
          <p:cNvPr id="6" name="コンテンツ プレースホルダー 5">
            <a:extLst>
              <a:ext uri="{FF2B5EF4-FFF2-40B4-BE49-F238E27FC236}">
                <a16:creationId xmlns:a16="http://schemas.microsoft.com/office/drawing/2014/main" id="{DF162816-B885-C608-6A9A-C3451F0D8C5A}"/>
              </a:ext>
            </a:extLst>
          </p:cNvPr>
          <p:cNvPicPr>
            <a:picLocks noGrp="1" noChangeAspect="1"/>
          </p:cNvPicPr>
          <p:nvPr>
            <p:ph idx="1"/>
          </p:nvPr>
        </p:nvPicPr>
        <p:blipFill rotWithShape="1">
          <a:blip r:embed="rId2"/>
          <a:srcRect l="56168" t="46940" r="19830" b="45578"/>
          <a:stretch/>
        </p:blipFill>
        <p:spPr>
          <a:xfrm>
            <a:off x="452325" y="1623024"/>
            <a:ext cx="8145137" cy="1355834"/>
          </a:xfrm>
          <a:prstGeom prst="rect">
            <a:avLst/>
          </a:prstGeom>
        </p:spPr>
      </p:pic>
      <p:pic>
        <p:nvPicPr>
          <p:cNvPr id="7" name="図 6">
            <a:extLst>
              <a:ext uri="{FF2B5EF4-FFF2-40B4-BE49-F238E27FC236}">
                <a16:creationId xmlns:a16="http://schemas.microsoft.com/office/drawing/2014/main" id="{663737C2-6A11-433E-C829-37B5558B7521}"/>
              </a:ext>
            </a:extLst>
          </p:cNvPr>
          <p:cNvPicPr>
            <a:picLocks noChangeAspect="1"/>
          </p:cNvPicPr>
          <p:nvPr/>
        </p:nvPicPr>
        <p:blipFill>
          <a:blip r:embed="rId3"/>
          <a:stretch>
            <a:fillRect/>
          </a:stretch>
        </p:blipFill>
        <p:spPr>
          <a:xfrm>
            <a:off x="8080965" y="2522482"/>
            <a:ext cx="3658710" cy="3927967"/>
          </a:xfrm>
          <a:prstGeom prst="rect">
            <a:avLst/>
          </a:prstGeom>
        </p:spPr>
      </p:pic>
      <p:sp>
        <p:nvSpPr>
          <p:cNvPr id="9" name="コンテンツ プレースホルダー 1">
            <a:extLst>
              <a:ext uri="{FF2B5EF4-FFF2-40B4-BE49-F238E27FC236}">
                <a16:creationId xmlns:a16="http://schemas.microsoft.com/office/drawing/2014/main" id="{761D39C7-48DC-EAF8-9CA4-B2D72A234B28}"/>
              </a:ext>
            </a:extLst>
          </p:cNvPr>
          <p:cNvSpPr txBox="1">
            <a:spLocks/>
          </p:cNvSpPr>
          <p:nvPr/>
        </p:nvSpPr>
        <p:spPr>
          <a:xfrm>
            <a:off x="1581060" y="3949677"/>
            <a:ext cx="4354812" cy="1153233"/>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a:t>コンパイラの日本語化</a:t>
            </a:r>
            <a:endParaRPr lang="en-US" altLang="ja-JP" dirty="0"/>
          </a:p>
          <a:p>
            <a:pPr marL="0" indent="0" algn="ctr">
              <a:buFont typeface="Arial" panose="020B0604020202020204" pitchFamily="34" charset="0"/>
              <a:buNone/>
            </a:pPr>
            <a:r>
              <a:rPr lang="ja-JP" altLang="en-US"/>
              <a:t>プロジェクト</a:t>
            </a:r>
            <a:r>
              <a:rPr lang="en-US" altLang="ja-JP" dirty="0"/>
              <a:t>ID</a:t>
            </a:r>
            <a:r>
              <a:rPr lang="ja-JP" altLang="en-US"/>
              <a:t>の導入</a:t>
            </a:r>
            <a:endParaRPr lang="ja-JP" altLang="en-US" dirty="0"/>
          </a:p>
        </p:txBody>
      </p:sp>
    </p:spTree>
    <p:extLst>
      <p:ext uri="{BB962C8B-B14F-4D97-AF65-F5344CB8AC3E}">
        <p14:creationId xmlns:p14="http://schemas.microsoft.com/office/powerpoint/2010/main" val="3202656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B9560BB-C4B0-45D1-A87E-9154A8339306}"/>
              </a:ext>
            </a:extLst>
          </p:cNvPr>
          <p:cNvSpPr>
            <a:spLocks noGrp="1"/>
          </p:cNvSpPr>
          <p:nvPr>
            <p:ph idx="1"/>
          </p:nvPr>
        </p:nvSpPr>
        <p:spPr>
          <a:xfrm>
            <a:off x="1129477" y="2506662"/>
            <a:ext cx="10515600" cy="922338"/>
          </a:xfrm>
        </p:spPr>
        <p:txBody>
          <a:bodyPr/>
          <a:lstStyle/>
          <a:p>
            <a:pPr marL="0" indent="0">
              <a:buNone/>
            </a:pPr>
            <a:r>
              <a:rPr lang="ja-JP" altLang="en-US"/>
              <a:t>本システム</a:t>
            </a:r>
            <a:r>
              <a:rPr lang="ja-JP" altLang="en-US" dirty="0"/>
              <a:t>を利用したことによる能力向上や日本語化による学習効果の測定について定量的調査を</a:t>
            </a:r>
            <a:r>
              <a:rPr lang="ja-JP" altLang="en-US"/>
              <a:t>行えていない</a:t>
            </a:r>
            <a:endParaRPr lang="en-US" altLang="ja-JP" dirty="0"/>
          </a:p>
        </p:txBody>
      </p:sp>
      <p:sp>
        <p:nvSpPr>
          <p:cNvPr id="3" name="スライド番号プレースホルダー 2">
            <a:extLst>
              <a:ext uri="{FF2B5EF4-FFF2-40B4-BE49-F238E27FC236}">
                <a16:creationId xmlns:a16="http://schemas.microsoft.com/office/drawing/2014/main" id="{E4B75D04-A531-4188-8F95-8A69A0DF4548}"/>
              </a:ext>
            </a:extLst>
          </p:cNvPr>
          <p:cNvSpPr>
            <a:spLocks noGrp="1"/>
          </p:cNvSpPr>
          <p:nvPr>
            <p:ph type="sldNum" sz="quarter" idx="10"/>
          </p:nvPr>
        </p:nvSpPr>
        <p:spPr/>
        <p:txBody>
          <a:bodyPr/>
          <a:lstStyle/>
          <a:p>
            <a:fld id="{F4703F4B-313D-3049-97C7-213BB262B4FC}" type="slidenum">
              <a:rPr kumimoji="1" lang="ja-JP" altLang="en-US" smtClean="0"/>
              <a:t>34</a:t>
            </a:fld>
            <a:endParaRPr kumimoji="1" lang="ja-JP" altLang="en-US"/>
          </a:p>
        </p:txBody>
      </p:sp>
      <p:sp>
        <p:nvSpPr>
          <p:cNvPr id="4" name="テキスト プレースホルダー 3">
            <a:extLst>
              <a:ext uri="{FF2B5EF4-FFF2-40B4-BE49-F238E27FC236}">
                <a16:creationId xmlns:a16="http://schemas.microsoft.com/office/drawing/2014/main" id="{A7302469-0D94-42DC-8809-4D39F6E41511}"/>
              </a:ext>
            </a:extLst>
          </p:cNvPr>
          <p:cNvSpPr>
            <a:spLocks noGrp="1"/>
          </p:cNvSpPr>
          <p:nvPr>
            <p:ph type="body" sz="quarter" idx="11"/>
          </p:nvPr>
        </p:nvSpPr>
        <p:spPr/>
        <p:txBody>
          <a:bodyPr/>
          <a:lstStyle/>
          <a:p>
            <a:r>
              <a:rPr lang="ja-JP" altLang="en-US"/>
              <a:t>本研究ではコンパイラの日本語化についての模索と</a:t>
            </a:r>
            <a:r>
              <a:rPr lang="en-US" altLang="ja-JP" dirty="0"/>
              <a:t>LZ</a:t>
            </a:r>
            <a:r>
              <a:rPr lang="ja-JP" altLang="en-US"/>
              <a:t>符号化によって生じた問題の対策の検討などを行った</a:t>
            </a:r>
            <a:endParaRPr kumimoji="1" lang="ja-JP" altLang="en-US"/>
          </a:p>
        </p:txBody>
      </p:sp>
      <p:sp>
        <p:nvSpPr>
          <p:cNvPr id="5" name="タイトル 4">
            <a:extLst>
              <a:ext uri="{FF2B5EF4-FFF2-40B4-BE49-F238E27FC236}">
                <a16:creationId xmlns:a16="http://schemas.microsoft.com/office/drawing/2014/main" id="{A3B3F731-D37E-416E-B10D-E251AFE6016A}"/>
              </a:ext>
            </a:extLst>
          </p:cNvPr>
          <p:cNvSpPr>
            <a:spLocks noGrp="1"/>
          </p:cNvSpPr>
          <p:nvPr>
            <p:ph type="title"/>
          </p:nvPr>
        </p:nvSpPr>
        <p:spPr/>
        <p:txBody>
          <a:bodyPr/>
          <a:lstStyle/>
          <a:p>
            <a:r>
              <a:rPr lang="ja-JP" altLang="en-US" dirty="0"/>
              <a:t>まとめ</a:t>
            </a:r>
            <a:endParaRPr kumimoji="1" lang="ja-JP" altLang="en-US" dirty="0"/>
          </a:p>
        </p:txBody>
      </p:sp>
      <p:sp>
        <p:nvSpPr>
          <p:cNvPr id="6" name="テキスト ボックス 5">
            <a:extLst>
              <a:ext uri="{FF2B5EF4-FFF2-40B4-BE49-F238E27FC236}">
                <a16:creationId xmlns:a16="http://schemas.microsoft.com/office/drawing/2014/main" id="{8915CB55-8D22-51D7-B900-AA8862643539}"/>
              </a:ext>
            </a:extLst>
          </p:cNvPr>
          <p:cNvSpPr txBox="1"/>
          <p:nvPr/>
        </p:nvSpPr>
        <p:spPr>
          <a:xfrm>
            <a:off x="678072" y="1823571"/>
            <a:ext cx="902811" cy="523220"/>
          </a:xfrm>
          <a:prstGeom prst="rect">
            <a:avLst/>
          </a:prstGeom>
          <a:noFill/>
          <a:ln w="25400" cap="rnd">
            <a:solidFill>
              <a:schemeClr val="accent1"/>
            </a:solidFill>
          </a:ln>
        </p:spPr>
        <p:txBody>
          <a:bodyPr vert="horz" wrap="none" lIns="91440" tIns="45720" rIns="91440" bIns="45720" rtlCol="0" anchor="ctr">
            <a:spAutoFit/>
          </a:bodyPr>
          <a:lstStyle/>
          <a:p>
            <a:r>
              <a:rPr kumimoji="1" lang="ja-JP" altLang="en-US" sz="2800"/>
              <a:t>現状</a:t>
            </a:r>
          </a:p>
        </p:txBody>
      </p:sp>
      <p:sp>
        <p:nvSpPr>
          <p:cNvPr id="7" name="テキスト ボックス 6">
            <a:extLst>
              <a:ext uri="{FF2B5EF4-FFF2-40B4-BE49-F238E27FC236}">
                <a16:creationId xmlns:a16="http://schemas.microsoft.com/office/drawing/2014/main" id="{0AC47117-1A18-D5C9-A755-0F88CE68367E}"/>
              </a:ext>
            </a:extLst>
          </p:cNvPr>
          <p:cNvSpPr txBox="1"/>
          <p:nvPr/>
        </p:nvSpPr>
        <p:spPr>
          <a:xfrm>
            <a:off x="678071" y="3994721"/>
            <a:ext cx="902811" cy="523220"/>
          </a:xfrm>
          <a:prstGeom prst="rect">
            <a:avLst/>
          </a:prstGeom>
          <a:noFill/>
          <a:ln w="25400" cap="rnd">
            <a:solidFill>
              <a:schemeClr val="accent1"/>
            </a:solidFill>
          </a:ln>
        </p:spPr>
        <p:txBody>
          <a:bodyPr vert="horz" wrap="none" lIns="91440" tIns="45720" rIns="91440" bIns="45720" rtlCol="0" anchor="ctr">
            <a:spAutoFit/>
          </a:bodyPr>
          <a:lstStyle/>
          <a:p>
            <a:r>
              <a:rPr kumimoji="1" lang="ja-JP" altLang="en-US" sz="2800"/>
              <a:t>今後</a:t>
            </a:r>
          </a:p>
        </p:txBody>
      </p:sp>
      <p:sp>
        <p:nvSpPr>
          <p:cNvPr id="8" name="コンテンツ プレースホルダー 1">
            <a:extLst>
              <a:ext uri="{FF2B5EF4-FFF2-40B4-BE49-F238E27FC236}">
                <a16:creationId xmlns:a16="http://schemas.microsoft.com/office/drawing/2014/main" id="{7634B6EC-F4AC-069E-0522-C00BF120E6BD}"/>
              </a:ext>
            </a:extLst>
          </p:cNvPr>
          <p:cNvSpPr txBox="1">
            <a:spLocks/>
          </p:cNvSpPr>
          <p:nvPr/>
        </p:nvSpPr>
        <p:spPr>
          <a:xfrm>
            <a:off x="1129566" y="4656810"/>
            <a:ext cx="10515600" cy="20468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a:t>測定方法を確立させた後、</a:t>
            </a:r>
            <a:endParaRPr lang="en-US" altLang="ja-JP" dirty="0"/>
          </a:p>
          <a:p>
            <a:pPr marL="0" indent="0">
              <a:buFont typeface="Arial" panose="020B0604020202020204" pitchFamily="34" charset="0"/>
              <a:buNone/>
            </a:pPr>
            <a:r>
              <a:rPr lang="ja-JP" altLang="en-US"/>
              <a:t>どの程度の学習効果が表れるのか詳しく調査していきたい</a:t>
            </a:r>
          </a:p>
        </p:txBody>
      </p:sp>
    </p:spTree>
    <p:extLst>
      <p:ext uri="{BB962C8B-B14F-4D97-AF65-F5344CB8AC3E}">
        <p14:creationId xmlns:p14="http://schemas.microsoft.com/office/powerpoint/2010/main" val="222379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B9560BB-C4B0-45D1-A87E-9154A8339306}"/>
              </a:ext>
            </a:extLst>
          </p:cNvPr>
          <p:cNvSpPr>
            <a:spLocks noGrp="1"/>
          </p:cNvSpPr>
          <p:nvPr>
            <p:ph idx="1"/>
          </p:nvPr>
        </p:nvSpPr>
        <p:spPr>
          <a:xfrm>
            <a:off x="1129477" y="2506662"/>
            <a:ext cx="10515600" cy="4351338"/>
          </a:xfrm>
        </p:spPr>
        <p:txBody>
          <a:bodyPr/>
          <a:lstStyle/>
          <a:p>
            <a:pPr marL="0" indent="0">
              <a:buNone/>
            </a:pPr>
            <a:r>
              <a:rPr lang="ja-JP" altLang="en-US"/>
              <a:t>瞬発的</a:t>
            </a:r>
            <a:r>
              <a:rPr lang="ja-JP" altLang="en-US" dirty="0"/>
              <a:t>なリクエスト数の増加</a:t>
            </a:r>
            <a:r>
              <a:rPr lang="ja-JP" altLang="en-US"/>
              <a:t>による</a:t>
            </a:r>
            <a:endParaRPr lang="en-US" altLang="ja-JP" dirty="0"/>
          </a:p>
          <a:p>
            <a:r>
              <a:rPr lang="ja-JP" altLang="en-US"/>
              <a:t>システム</a:t>
            </a:r>
            <a:r>
              <a:rPr lang="ja-JP" altLang="en-US" dirty="0"/>
              <a:t>の</a:t>
            </a:r>
            <a:r>
              <a:rPr lang="ja-JP" altLang="en-US"/>
              <a:t>速度低下</a:t>
            </a:r>
            <a:endParaRPr lang="en-US" altLang="ja-JP" dirty="0"/>
          </a:p>
          <a:p>
            <a:r>
              <a:rPr lang="ja-JP" altLang="en-US"/>
              <a:t>不具合</a:t>
            </a:r>
            <a:endParaRPr lang="en-US" altLang="ja-JP" dirty="0"/>
          </a:p>
          <a:p>
            <a:pPr marL="0" indent="0">
              <a:buNone/>
            </a:pPr>
            <a:endParaRPr lang="en-US" altLang="ja-JP" dirty="0"/>
          </a:p>
          <a:p>
            <a:pPr marL="0" indent="0">
              <a:buNone/>
            </a:pPr>
            <a:r>
              <a:rPr lang="en-US" altLang="ja-JP" dirty="0"/>
              <a:t>→ </a:t>
            </a:r>
            <a:r>
              <a:rPr lang="ja-JP" altLang="en-US"/>
              <a:t>負荷</a:t>
            </a:r>
            <a:r>
              <a:rPr lang="ja-JP" altLang="en-US" dirty="0"/>
              <a:t>試験を十分</a:t>
            </a:r>
            <a:r>
              <a:rPr lang="ja-JP" altLang="en-US"/>
              <a:t>に行い授業</a:t>
            </a:r>
            <a:r>
              <a:rPr lang="ja-JP" altLang="en-US" dirty="0"/>
              <a:t>利用にも耐えられる</a:t>
            </a:r>
            <a:r>
              <a:rPr lang="ja-JP" altLang="en-US"/>
              <a:t>システムへ</a:t>
            </a:r>
            <a:endParaRPr kumimoji="1" lang="ja-JP" altLang="en-US" dirty="0"/>
          </a:p>
        </p:txBody>
      </p:sp>
      <p:sp>
        <p:nvSpPr>
          <p:cNvPr id="3" name="スライド番号プレースホルダー 2">
            <a:extLst>
              <a:ext uri="{FF2B5EF4-FFF2-40B4-BE49-F238E27FC236}">
                <a16:creationId xmlns:a16="http://schemas.microsoft.com/office/drawing/2014/main" id="{E4B75D04-A531-4188-8F95-8A69A0DF4548}"/>
              </a:ext>
            </a:extLst>
          </p:cNvPr>
          <p:cNvSpPr>
            <a:spLocks noGrp="1"/>
          </p:cNvSpPr>
          <p:nvPr>
            <p:ph type="sldNum" sz="quarter" idx="10"/>
          </p:nvPr>
        </p:nvSpPr>
        <p:spPr/>
        <p:txBody>
          <a:bodyPr/>
          <a:lstStyle/>
          <a:p>
            <a:fld id="{F4703F4B-313D-3049-97C7-213BB262B4FC}" type="slidenum">
              <a:rPr kumimoji="1" lang="ja-JP" altLang="en-US" smtClean="0"/>
              <a:t>35</a:t>
            </a:fld>
            <a:endParaRPr kumimoji="1" lang="ja-JP" altLang="en-US"/>
          </a:p>
        </p:txBody>
      </p:sp>
      <p:sp>
        <p:nvSpPr>
          <p:cNvPr id="4" name="テキスト プレースホルダー 3">
            <a:extLst>
              <a:ext uri="{FF2B5EF4-FFF2-40B4-BE49-F238E27FC236}">
                <a16:creationId xmlns:a16="http://schemas.microsoft.com/office/drawing/2014/main" id="{A7302469-0D94-42DC-8809-4D39F6E41511}"/>
              </a:ext>
            </a:extLst>
          </p:cNvPr>
          <p:cNvSpPr>
            <a:spLocks noGrp="1"/>
          </p:cNvSpPr>
          <p:nvPr>
            <p:ph type="body" sz="quarter" idx="11"/>
          </p:nvPr>
        </p:nvSpPr>
        <p:spPr/>
        <p:txBody>
          <a:bodyPr/>
          <a:lstStyle/>
          <a:p>
            <a:r>
              <a:rPr lang="ja-JP" altLang="en-US"/>
              <a:t>本研究ではコンパイラの日本語化についての模索と</a:t>
            </a:r>
            <a:r>
              <a:rPr lang="en-US" altLang="ja-JP" dirty="0"/>
              <a:t>LZ</a:t>
            </a:r>
            <a:r>
              <a:rPr lang="ja-JP" altLang="en-US"/>
              <a:t>符号化によって生じた問題の対策の検討などを行った</a:t>
            </a:r>
            <a:endParaRPr kumimoji="1" lang="ja-JP" altLang="en-US"/>
          </a:p>
        </p:txBody>
      </p:sp>
      <p:sp>
        <p:nvSpPr>
          <p:cNvPr id="5" name="タイトル 4">
            <a:extLst>
              <a:ext uri="{FF2B5EF4-FFF2-40B4-BE49-F238E27FC236}">
                <a16:creationId xmlns:a16="http://schemas.microsoft.com/office/drawing/2014/main" id="{A3B3F731-D37E-416E-B10D-E251AFE6016A}"/>
              </a:ext>
            </a:extLst>
          </p:cNvPr>
          <p:cNvSpPr>
            <a:spLocks noGrp="1"/>
          </p:cNvSpPr>
          <p:nvPr>
            <p:ph type="title"/>
          </p:nvPr>
        </p:nvSpPr>
        <p:spPr/>
        <p:txBody>
          <a:bodyPr/>
          <a:lstStyle/>
          <a:p>
            <a:r>
              <a:rPr lang="ja-JP" altLang="en-US" dirty="0"/>
              <a:t>まとめ</a:t>
            </a:r>
            <a:endParaRPr kumimoji="1" lang="ja-JP" altLang="en-US" dirty="0"/>
          </a:p>
        </p:txBody>
      </p:sp>
      <p:sp>
        <p:nvSpPr>
          <p:cNvPr id="6" name="テキスト ボックス 5">
            <a:extLst>
              <a:ext uri="{FF2B5EF4-FFF2-40B4-BE49-F238E27FC236}">
                <a16:creationId xmlns:a16="http://schemas.microsoft.com/office/drawing/2014/main" id="{8915CB55-8D22-51D7-B900-AA8862643539}"/>
              </a:ext>
            </a:extLst>
          </p:cNvPr>
          <p:cNvSpPr txBox="1"/>
          <p:nvPr/>
        </p:nvSpPr>
        <p:spPr>
          <a:xfrm>
            <a:off x="678072" y="1823571"/>
            <a:ext cx="4852610" cy="523220"/>
          </a:xfrm>
          <a:prstGeom prst="rect">
            <a:avLst/>
          </a:prstGeom>
          <a:noFill/>
          <a:ln w="25400" cap="rnd">
            <a:solidFill>
              <a:schemeClr val="accent1"/>
            </a:solidFill>
          </a:ln>
        </p:spPr>
        <p:txBody>
          <a:bodyPr vert="horz" wrap="none" lIns="91440" tIns="45720" rIns="91440" bIns="45720" rtlCol="0" anchor="ctr">
            <a:spAutoFit/>
          </a:bodyPr>
          <a:lstStyle/>
          <a:p>
            <a:r>
              <a:rPr kumimoji="1" lang="ja-JP" altLang="en-US" sz="2800"/>
              <a:t>実際に授業にて利用する場合</a:t>
            </a:r>
          </a:p>
        </p:txBody>
      </p:sp>
    </p:spTree>
    <p:extLst>
      <p:ext uri="{BB962C8B-B14F-4D97-AF65-F5344CB8AC3E}">
        <p14:creationId xmlns:p14="http://schemas.microsoft.com/office/powerpoint/2010/main" val="1770796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EB10DB2-7E6D-442C-893B-296954160B51}"/>
              </a:ext>
            </a:extLst>
          </p:cNvPr>
          <p:cNvSpPr>
            <a:spLocks noGrp="1"/>
          </p:cNvSpPr>
          <p:nvPr>
            <p:ph idx="1"/>
          </p:nvPr>
        </p:nvSpPr>
        <p:spPr/>
        <p:txBody>
          <a:bodyPr/>
          <a:lstStyle/>
          <a:p>
            <a:pPr marL="0" indent="0">
              <a:buNone/>
            </a:pPr>
            <a:r>
              <a:rPr lang="ja-JP" altLang="en-US" dirty="0"/>
              <a:t>高専・大学における</a:t>
            </a:r>
            <a:r>
              <a:rPr lang="ja-JP" altLang="ja-JP" dirty="0"/>
              <a:t>工学系</a:t>
            </a:r>
            <a:endParaRPr lang="en-US" altLang="ja-JP" dirty="0"/>
          </a:p>
          <a:p>
            <a:pPr marL="0" indent="0">
              <a:buNone/>
            </a:pPr>
            <a:r>
              <a:rPr lang="en-US" altLang="ja-JP" dirty="0"/>
              <a:t>→ C</a:t>
            </a:r>
            <a:r>
              <a:rPr lang="ja-JP" altLang="ja-JP" dirty="0"/>
              <a:t>言語が必要言語</a:t>
            </a:r>
            <a:r>
              <a:rPr lang="ja-JP" altLang="en-US" dirty="0"/>
              <a:t>の１つ</a:t>
            </a:r>
            <a:endParaRPr lang="en-US" altLang="ja-JP" dirty="0"/>
          </a:p>
          <a:p>
            <a:pPr marL="0" indent="0">
              <a:buNone/>
            </a:pPr>
            <a:endParaRPr lang="en-US" altLang="ja-JP" dirty="0"/>
          </a:p>
          <a:p>
            <a:pPr marL="0" indent="0">
              <a:buNone/>
            </a:pPr>
            <a:r>
              <a:rPr lang="ja-JP" altLang="en-US" dirty="0"/>
              <a:t>呉高専でも</a:t>
            </a:r>
            <a:r>
              <a:rPr lang="en-US" altLang="ja-JP" dirty="0"/>
              <a:t>5</a:t>
            </a:r>
            <a:r>
              <a:rPr lang="ja-JP" altLang="en-US" dirty="0"/>
              <a:t>年間プログラムを書く機会がある</a:t>
            </a:r>
            <a:endParaRPr lang="en-US" altLang="ja-JP" dirty="0"/>
          </a:p>
          <a:p>
            <a:pPr marL="0" indent="0">
              <a:buNone/>
            </a:pPr>
            <a:endParaRPr lang="en-US" altLang="ja-JP" dirty="0"/>
          </a:p>
          <a:p>
            <a:pPr marL="0" indent="0">
              <a:buNone/>
            </a:pPr>
            <a:r>
              <a:rPr lang="ja-JP" altLang="en-US" dirty="0"/>
              <a:t>しかし学生によって習得度合いの開きが感じられた</a:t>
            </a:r>
            <a:endParaRPr lang="en-US" altLang="ja-JP" dirty="0"/>
          </a:p>
          <a:p>
            <a:endParaRPr kumimoji="1" lang="ja-JP" altLang="en-US" dirty="0"/>
          </a:p>
        </p:txBody>
      </p:sp>
      <p:sp>
        <p:nvSpPr>
          <p:cNvPr id="3" name="スライド番号プレースホルダー 2">
            <a:extLst>
              <a:ext uri="{FF2B5EF4-FFF2-40B4-BE49-F238E27FC236}">
                <a16:creationId xmlns:a16="http://schemas.microsoft.com/office/drawing/2014/main" id="{DEE5D7BF-7CCE-45E7-B45C-D35975EE39E0}"/>
              </a:ext>
            </a:extLst>
          </p:cNvPr>
          <p:cNvSpPr>
            <a:spLocks noGrp="1"/>
          </p:cNvSpPr>
          <p:nvPr>
            <p:ph type="sldNum" sz="quarter" idx="10"/>
          </p:nvPr>
        </p:nvSpPr>
        <p:spPr/>
        <p:txBody>
          <a:bodyPr/>
          <a:lstStyle/>
          <a:p>
            <a:fld id="{F4703F4B-313D-3049-97C7-213BB262B4FC}" type="slidenum">
              <a:rPr kumimoji="1" lang="ja-JP" altLang="en-US" smtClean="0"/>
              <a:t>4</a:t>
            </a:fld>
            <a:endParaRPr kumimoji="1" lang="ja-JP" altLang="en-US"/>
          </a:p>
        </p:txBody>
      </p:sp>
      <p:sp>
        <p:nvSpPr>
          <p:cNvPr id="4" name="テキスト プレースホルダー 3">
            <a:extLst>
              <a:ext uri="{FF2B5EF4-FFF2-40B4-BE49-F238E27FC236}">
                <a16:creationId xmlns:a16="http://schemas.microsoft.com/office/drawing/2014/main" id="{632D674C-BFA2-413E-831B-B5A562343ECE}"/>
              </a:ext>
            </a:extLst>
          </p:cNvPr>
          <p:cNvSpPr>
            <a:spLocks noGrp="1"/>
          </p:cNvSpPr>
          <p:nvPr>
            <p:ph type="body" sz="quarter" idx="11"/>
          </p:nvPr>
        </p:nvSpPr>
        <p:spPr/>
        <p:txBody>
          <a:bodyPr/>
          <a:lstStyle/>
          <a:p>
            <a:endParaRPr kumimoji="1" lang="ja-JP" altLang="en-US"/>
          </a:p>
        </p:txBody>
      </p:sp>
      <p:sp>
        <p:nvSpPr>
          <p:cNvPr id="5" name="タイトル 4">
            <a:extLst>
              <a:ext uri="{FF2B5EF4-FFF2-40B4-BE49-F238E27FC236}">
                <a16:creationId xmlns:a16="http://schemas.microsoft.com/office/drawing/2014/main" id="{C3A1FEA4-2334-4F0F-B773-E4CA95D21FEB}"/>
              </a:ext>
            </a:extLst>
          </p:cNvPr>
          <p:cNvSpPr>
            <a:spLocks noGrp="1"/>
          </p:cNvSpPr>
          <p:nvPr>
            <p:ph type="title"/>
          </p:nvPr>
        </p:nvSpPr>
        <p:spPr/>
        <p:txBody>
          <a:bodyPr/>
          <a:lstStyle/>
          <a:p>
            <a:r>
              <a:rPr lang="en-US" altLang="ja-JP" dirty="0"/>
              <a:t>1. </a:t>
            </a:r>
            <a:r>
              <a:rPr lang="ja-JP" altLang="en-US" dirty="0"/>
              <a:t>はじめに</a:t>
            </a:r>
            <a:endParaRPr kumimoji="1" lang="ja-JP" altLang="en-US" dirty="0"/>
          </a:p>
        </p:txBody>
      </p:sp>
    </p:spTree>
    <p:extLst>
      <p:ext uri="{BB962C8B-B14F-4D97-AF65-F5344CB8AC3E}">
        <p14:creationId xmlns:p14="http://schemas.microsoft.com/office/powerpoint/2010/main" val="728597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559C4413-EFC0-48D1-9FBB-7601BE854A2B}"/>
              </a:ext>
            </a:extLst>
          </p:cNvPr>
          <p:cNvSpPr>
            <a:spLocks noGrp="1"/>
          </p:cNvSpPr>
          <p:nvPr>
            <p:ph idx="1"/>
          </p:nvPr>
        </p:nvSpPr>
        <p:spPr/>
        <p:txBody>
          <a:bodyPr/>
          <a:lstStyle/>
          <a:p>
            <a:pPr marL="0" indent="0">
              <a:buNone/>
            </a:pPr>
            <a:r>
              <a:rPr lang="ja-JP" altLang="en-US" dirty="0"/>
              <a:t>要因は何か？</a:t>
            </a:r>
            <a:endParaRPr lang="en-US" altLang="ja-JP" dirty="0"/>
          </a:p>
          <a:p>
            <a:pPr marL="0" indent="0">
              <a:buNone/>
            </a:pPr>
            <a:r>
              <a:rPr lang="ja-JP" altLang="en-US" dirty="0"/>
              <a:t>　・授業方法や実習方法に問題がある　　➡︎　方法の問題</a:t>
            </a:r>
          </a:p>
          <a:p>
            <a:pPr marL="0" indent="0">
              <a:buNone/>
            </a:pPr>
            <a:r>
              <a:rPr lang="ja-JP" altLang="en-US" dirty="0"/>
              <a:t>　・授業時間や実習時間が少ない　　　　➡︎　時間の問題</a:t>
            </a:r>
            <a:endParaRPr lang="en-US" altLang="ja-JP" dirty="0"/>
          </a:p>
          <a:p>
            <a:pPr marL="0" indent="0">
              <a:buNone/>
            </a:pPr>
            <a:r>
              <a:rPr lang="ja-JP" altLang="en-US" dirty="0"/>
              <a:t>　・</a:t>
            </a:r>
            <a:r>
              <a:rPr lang="ja-JP" altLang="ja-JP" dirty="0"/>
              <a:t>授業時間外でする機会が少ない</a:t>
            </a:r>
            <a:r>
              <a:rPr lang="ja-JP" altLang="en-US" dirty="0"/>
              <a:t>　　　➡　機会の問題</a:t>
            </a:r>
            <a:endParaRPr lang="en-US" altLang="ja-JP" dirty="0"/>
          </a:p>
          <a:p>
            <a:pPr marL="0" indent="0">
              <a:buNone/>
            </a:pPr>
            <a:r>
              <a:rPr lang="ja-JP" altLang="en-US" dirty="0"/>
              <a:t>　・コードを写すだけで理解していない　➡　意欲</a:t>
            </a:r>
            <a:r>
              <a:rPr lang="ja-JP" altLang="ja-JP" dirty="0"/>
              <a:t>，</a:t>
            </a:r>
            <a:r>
              <a:rPr lang="ja-JP" altLang="en-US" dirty="0"/>
              <a:t>方法の問題</a:t>
            </a:r>
            <a:endParaRPr lang="en-US" altLang="ja-JP" dirty="0"/>
          </a:p>
          <a:p>
            <a:pPr marL="0" indent="0">
              <a:buNone/>
            </a:pPr>
            <a:r>
              <a:rPr lang="ja-JP" altLang="en-US" dirty="0"/>
              <a:t>　　　　　　　　　　　　　　⬇ ︎</a:t>
            </a:r>
            <a:endParaRPr lang="en-US" altLang="ja-JP" dirty="0"/>
          </a:p>
          <a:p>
            <a:pPr marL="0" indent="0">
              <a:buNone/>
            </a:pPr>
            <a:r>
              <a:rPr lang="ja-JP" altLang="en-US" dirty="0"/>
              <a:t>授業や課題で</a:t>
            </a:r>
            <a:r>
              <a:rPr lang="ja-JP" altLang="ja-JP" dirty="0"/>
              <a:t>，</a:t>
            </a:r>
            <a:endParaRPr lang="en-US" altLang="ja-JP" dirty="0"/>
          </a:p>
          <a:p>
            <a:pPr marL="0" indent="0">
              <a:buNone/>
            </a:pPr>
            <a:r>
              <a:rPr lang="en-US" altLang="ja-JP" dirty="0"/>
              <a:t>“</a:t>
            </a:r>
            <a:r>
              <a:rPr lang="ja-JP" altLang="en-US" dirty="0"/>
              <a:t>自分が何をしているか</a:t>
            </a:r>
            <a:r>
              <a:rPr lang="ja-JP" altLang="ja-JP" dirty="0"/>
              <a:t>，</a:t>
            </a:r>
            <a:r>
              <a:rPr lang="ja-JP" altLang="en-US" dirty="0"/>
              <a:t>何を作っているのか想像がつかない</a:t>
            </a:r>
            <a:r>
              <a:rPr lang="en-US" altLang="ja-JP" dirty="0"/>
              <a:t>”</a:t>
            </a:r>
          </a:p>
          <a:p>
            <a:pPr marL="0" indent="0">
              <a:buNone/>
            </a:pPr>
            <a:r>
              <a:rPr lang="ja-JP" altLang="en-US" dirty="0"/>
              <a:t>という問題が生まれてしまっている</a:t>
            </a:r>
          </a:p>
        </p:txBody>
      </p:sp>
      <p:sp>
        <p:nvSpPr>
          <p:cNvPr id="3" name="スライド番号プレースホルダー 2">
            <a:extLst>
              <a:ext uri="{FF2B5EF4-FFF2-40B4-BE49-F238E27FC236}">
                <a16:creationId xmlns:a16="http://schemas.microsoft.com/office/drawing/2014/main" id="{7C82CBA3-9609-440D-BB4A-1A34C4DD226D}"/>
              </a:ext>
            </a:extLst>
          </p:cNvPr>
          <p:cNvSpPr>
            <a:spLocks noGrp="1"/>
          </p:cNvSpPr>
          <p:nvPr>
            <p:ph type="sldNum" sz="quarter" idx="10"/>
          </p:nvPr>
        </p:nvSpPr>
        <p:spPr/>
        <p:txBody>
          <a:bodyPr/>
          <a:lstStyle/>
          <a:p>
            <a:fld id="{F4703F4B-313D-3049-97C7-213BB262B4FC}" type="slidenum">
              <a:rPr kumimoji="1" lang="ja-JP" altLang="en-US" smtClean="0"/>
              <a:t>5</a:t>
            </a:fld>
            <a:endParaRPr kumimoji="1" lang="ja-JP" altLang="en-US"/>
          </a:p>
        </p:txBody>
      </p:sp>
      <p:sp>
        <p:nvSpPr>
          <p:cNvPr id="4" name="テキスト プレースホルダー 3">
            <a:extLst>
              <a:ext uri="{FF2B5EF4-FFF2-40B4-BE49-F238E27FC236}">
                <a16:creationId xmlns:a16="http://schemas.microsoft.com/office/drawing/2014/main" id="{FDA8DFFD-AAAC-4DBB-AED9-E8531451A40B}"/>
              </a:ext>
            </a:extLst>
          </p:cNvPr>
          <p:cNvSpPr>
            <a:spLocks noGrp="1"/>
          </p:cNvSpPr>
          <p:nvPr>
            <p:ph type="body" sz="quarter" idx="11"/>
          </p:nvPr>
        </p:nvSpPr>
        <p:spPr/>
        <p:txBody>
          <a:bodyPr/>
          <a:lstStyle/>
          <a:p>
            <a:endParaRPr kumimoji="1" lang="ja-JP" altLang="en-US"/>
          </a:p>
        </p:txBody>
      </p:sp>
      <p:sp>
        <p:nvSpPr>
          <p:cNvPr id="5" name="タイトル 4">
            <a:extLst>
              <a:ext uri="{FF2B5EF4-FFF2-40B4-BE49-F238E27FC236}">
                <a16:creationId xmlns:a16="http://schemas.microsoft.com/office/drawing/2014/main" id="{8C55A4CD-5A9F-4F8E-BE1B-0266966FB900}"/>
              </a:ext>
            </a:extLst>
          </p:cNvPr>
          <p:cNvSpPr>
            <a:spLocks noGrp="1"/>
          </p:cNvSpPr>
          <p:nvPr>
            <p:ph type="title"/>
          </p:nvPr>
        </p:nvSpPr>
        <p:spPr/>
        <p:txBody>
          <a:bodyPr/>
          <a:lstStyle/>
          <a:p>
            <a:r>
              <a:rPr lang="en-US" altLang="ja-JP" dirty="0"/>
              <a:t>1. </a:t>
            </a:r>
            <a:r>
              <a:rPr lang="ja-JP" altLang="en-US" dirty="0"/>
              <a:t>はじめに</a:t>
            </a:r>
            <a:endParaRPr kumimoji="1" lang="ja-JP" altLang="en-US" dirty="0"/>
          </a:p>
        </p:txBody>
      </p:sp>
    </p:spTree>
    <p:extLst>
      <p:ext uri="{BB962C8B-B14F-4D97-AF65-F5344CB8AC3E}">
        <p14:creationId xmlns:p14="http://schemas.microsoft.com/office/powerpoint/2010/main" val="3212139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245E69F-4A44-42F9-8790-BCD0420A3FEE}"/>
              </a:ext>
            </a:extLst>
          </p:cNvPr>
          <p:cNvSpPr>
            <a:spLocks noGrp="1"/>
          </p:cNvSpPr>
          <p:nvPr>
            <p:ph idx="1"/>
          </p:nvPr>
        </p:nvSpPr>
        <p:spPr/>
        <p:txBody>
          <a:bodyPr anchor="ctr"/>
          <a:lstStyle/>
          <a:p>
            <a:pPr marL="0" indent="0" algn="ctr">
              <a:buNone/>
            </a:pPr>
            <a:r>
              <a:rPr lang="ja-JP" altLang="en-US" dirty="0"/>
              <a:t>限られた授業時間内で</a:t>
            </a:r>
            <a:br>
              <a:rPr lang="en-US" altLang="ja-JP" dirty="0"/>
            </a:br>
            <a:br>
              <a:rPr lang="en-US" altLang="ja-JP" dirty="0"/>
            </a:br>
            <a:r>
              <a:rPr lang="ja-JP" altLang="en-US" sz="3600" b="1" dirty="0">
                <a:latin typeface="Hiragino Sans W7" panose="020B0400000000000000" pitchFamily="34" charset="-128"/>
                <a:ea typeface="Hiragino Sans W7" panose="020B0400000000000000" pitchFamily="34" charset="-128"/>
              </a:rPr>
              <a:t>効率的</a:t>
            </a:r>
            <a:r>
              <a:rPr lang="en-US" altLang="ja-JP" sz="3600" b="1" dirty="0">
                <a:latin typeface="Hiragino Sans W7" panose="020B0400000000000000" pitchFamily="34" charset="-128"/>
                <a:ea typeface="Hiragino Sans W7" panose="020B0400000000000000" pitchFamily="34" charset="-128"/>
              </a:rPr>
              <a:t> </a:t>
            </a:r>
            <a:r>
              <a:rPr lang="ja-JP" altLang="en-US" sz="3600" dirty="0"/>
              <a:t>＆</a:t>
            </a:r>
            <a:r>
              <a:rPr lang="en-US" altLang="ja-JP" sz="3600" dirty="0"/>
              <a:t> </a:t>
            </a:r>
            <a:r>
              <a:rPr lang="ja-JP" altLang="en-US" sz="3600" b="1" dirty="0">
                <a:latin typeface="Hiragino Sans W7" panose="020B0400000000000000" pitchFamily="34" charset="-128"/>
                <a:ea typeface="Hiragino Sans W7" panose="020B0400000000000000" pitchFamily="34" charset="-128"/>
              </a:rPr>
              <a:t>効果的</a:t>
            </a:r>
            <a:br>
              <a:rPr lang="en-US" altLang="ja-JP" dirty="0"/>
            </a:br>
            <a:br>
              <a:rPr lang="en-US" altLang="ja-JP" dirty="0"/>
            </a:br>
            <a:r>
              <a:rPr lang="ja-JP" altLang="en-US" dirty="0"/>
              <a:t>に学習できるシステムがあれば</a:t>
            </a:r>
            <a:r>
              <a:rPr lang="en-US" altLang="ja-JP" dirty="0"/>
              <a:t>…</a:t>
            </a:r>
            <a:endParaRPr lang="ja-JP" altLang="en-US" dirty="0"/>
          </a:p>
          <a:p>
            <a:endParaRPr kumimoji="1" lang="ja-JP" altLang="en-US" dirty="0"/>
          </a:p>
        </p:txBody>
      </p:sp>
      <p:sp>
        <p:nvSpPr>
          <p:cNvPr id="3" name="スライド番号プレースホルダー 2">
            <a:extLst>
              <a:ext uri="{FF2B5EF4-FFF2-40B4-BE49-F238E27FC236}">
                <a16:creationId xmlns:a16="http://schemas.microsoft.com/office/drawing/2014/main" id="{4F64B8AB-4D8B-4B2C-AA1A-1018F4F2EC5A}"/>
              </a:ext>
            </a:extLst>
          </p:cNvPr>
          <p:cNvSpPr>
            <a:spLocks noGrp="1"/>
          </p:cNvSpPr>
          <p:nvPr>
            <p:ph type="sldNum" sz="quarter" idx="10"/>
          </p:nvPr>
        </p:nvSpPr>
        <p:spPr/>
        <p:txBody>
          <a:bodyPr/>
          <a:lstStyle/>
          <a:p>
            <a:fld id="{F4703F4B-313D-3049-97C7-213BB262B4FC}" type="slidenum">
              <a:rPr kumimoji="1" lang="ja-JP" altLang="en-US" smtClean="0"/>
              <a:t>6</a:t>
            </a:fld>
            <a:endParaRPr kumimoji="1" lang="ja-JP" altLang="en-US"/>
          </a:p>
        </p:txBody>
      </p:sp>
      <p:sp>
        <p:nvSpPr>
          <p:cNvPr id="6" name="テキスト プレースホルダー 5">
            <a:extLst>
              <a:ext uri="{FF2B5EF4-FFF2-40B4-BE49-F238E27FC236}">
                <a16:creationId xmlns:a16="http://schemas.microsoft.com/office/drawing/2014/main" id="{394BA2FA-4DCD-1C07-7572-4F9A98BFCA86}"/>
              </a:ext>
            </a:extLst>
          </p:cNvPr>
          <p:cNvSpPr>
            <a:spLocks noGrp="1"/>
          </p:cNvSpPr>
          <p:nvPr>
            <p:ph type="body" sz="quarter" idx="11"/>
          </p:nvPr>
        </p:nvSpPr>
        <p:spPr/>
        <p:txBody>
          <a:bodyPr/>
          <a:lstStyle/>
          <a:p>
            <a:endParaRPr lang="ja-JP" altLang="en-US"/>
          </a:p>
        </p:txBody>
      </p:sp>
      <p:sp>
        <p:nvSpPr>
          <p:cNvPr id="5" name="タイトル 4">
            <a:extLst>
              <a:ext uri="{FF2B5EF4-FFF2-40B4-BE49-F238E27FC236}">
                <a16:creationId xmlns:a16="http://schemas.microsoft.com/office/drawing/2014/main" id="{A5A68756-3A26-4983-B1EF-D95C3E7AE3B7}"/>
              </a:ext>
            </a:extLst>
          </p:cNvPr>
          <p:cNvSpPr>
            <a:spLocks noGrp="1"/>
          </p:cNvSpPr>
          <p:nvPr>
            <p:ph type="title"/>
          </p:nvPr>
        </p:nvSpPr>
        <p:spPr/>
        <p:txBody>
          <a:bodyPr/>
          <a:lstStyle/>
          <a:p>
            <a:r>
              <a:rPr lang="en-US" altLang="ja-JP" dirty="0"/>
              <a:t>1. </a:t>
            </a:r>
            <a:r>
              <a:rPr lang="ja-JP" altLang="en-US" dirty="0"/>
              <a:t>はじめに</a:t>
            </a:r>
            <a:endParaRPr kumimoji="1" lang="ja-JP" altLang="en-US" dirty="0"/>
          </a:p>
        </p:txBody>
      </p:sp>
    </p:spTree>
    <p:extLst>
      <p:ext uri="{BB962C8B-B14F-4D97-AF65-F5344CB8AC3E}">
        <p14:creationId xmlns:p14="http://schemas.microsoft.com/office/powerpoint/2010/main" val="1978373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11247386-9841-46CF-95C3-13BB4E616ABC}"/>
              </a:ext>
            </a:extLst>
          </p:cNvPr>
          <p:cNvSpPr>
            <a:spLocks noGrp="1"/>
          </p:cNvSpPr>
          <p:nvPr>
            <p:ph type="ctrTitle"/>
          </p:nvPr>
        </p:nvSpPr>
        <p:spPr/>
        <p:txBody>
          <a:bodyPr>
            <a:normAutofit/>
          </a:bodyPr>
          <a:lstStyle/>
          <a:p>
            <a:r>
              <a:rPr lang="ja-JP" altLang="ja-JP" dirty="0"/>
              <a:t>ブラウザ上で完結</a:t>
            </a:r>
            <a:r>
              <a:rPr lang="ja-JP" altLang="en-US" dirty="0"/>
              <a:t>し、</a:t>
            </a:r>
            <a:br>
              <a:rPr lang="en-US" altLang="ja-JP" dirty="0"/>
            </a:br>
            <a:r>
              <a:rPr lang="ja-JP" altLang="ja-JP" dirty="0"/>
              <a:t>軽量</a:t>
            </a:r>
            <a:r>
              <a:rPr lang="ja-JP" altLang="en-US" dirty="0"/>
              <a:t>かつ</a:t>
            </a:r>
            <a:r>
              <a:rPr lang="ja-JP" altLang="ja-JP" dirty="0"/>
              <a:t>テスト可能</a:t>
            </a:r>
            <a:r>
              <a:rPr lang="ja-JP" altLang="en-US" dirty="0"/>
              <a:t>な</a:t>
            </a:r>
            <a:br>
              <a:rPr lang="en-US" altLang="ja-JP" dirty="0"/>
            </a:br>
            <a:r>
              <a:rPr lang="ja-JP" altLang="ja-JP" dirty="0"/>
              <a:t>学習環境を提案する</a:t>
            </a:r>
            <a:endParaRPr kumimoji="1" lang="ja-JP" altLang="en-US" dirty="0"/>
          </a:p>
        </p:txBody>
      </p:sp>
      <p:sp>
        <p:nvSpPr>
          <p:cNvPr id="3" name="スライド番号プレースホルダー 2">
            <a:extLst>
              <a:ext uri="{FF2B5EF4-FFF2-40B4-BE49-F238E27FC236}">
                <a16:creationId xmlns:a16="http://schemas.microsoft.com/office/drawing/2014/main" id="{A1CCF846-C595-4C5B-8605-6222ED9609DF}"/>
              </a:ext>
            </a:extLst>
          </p:cNvPr>
          <p:cNvSpPr>
            <a:spLocks noGrp="1"/>
          </p:cNvSpPr>
          <p:nvPr>
            <p:ph type="sldNum" sz="quarter" idx="10"/>
          </p:nvPr>
        </p:nvSpPr>
        <p:spPr/>
        <p:txBody>
          <a:bodyPr/>
          <a:lstStyle/>
          <a:p>
            <a:fld id="{F4703F4B-313D-3049-97C7-213BB262B4FC}" type="slidenum">
              <a:rPr kumimoji="1" lang="ja-JP" altLang="en-US" smtClean="0"/>
              <a:t>7</a:t>
            </a:fld>
            <a:endParaRPr kumimoji="1" lang="ja-JP" altLang="en-US"/>
          </a:p>
        </p:txBody>
      </p:sp>
    </p:spTree>
    <p:extLst>
      <p:ext uri="{BB962C8B-B14F-4D97-AF65-F5344CB8AC3E}">
        <p14:creationId xmlns:p14="http://schemas.microsoft.com/office/powerpoint/2010/main" val="3987074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EEA2270-77D9-4BA8-9182-8816EA072C9F}"/>
              </a:ext>
            </a:extLst>
          </p:cNvPr>
          <p:cNvSpPr>
            <a:spLocks noGrp="1"/>
          </p:cNvSpPr>
          <p:nvPr>
            <p:ph type="sldNum" sz="quarter" idx="10"/>
          </p:nvPr>
        </p:nvSpPr>
        <p:spPr/>
        <p:txBody>
          <a:bodyPr/>
          <a:lstStyle/>
          <a:p>
            <a:fld id="{F4703F4B-313D-3049-97C7-213BB262B4FC}" type="slidenum">
              <a:rPr kumimoji="1" lang="ja-JP" altLang="en-US" smtClean="0"/>
              <a:t>8</a:t>
            </a:fld>
            <a:endParaRPr kumimoji="1" lang="ja-JP" altLang="en-US"/>
          </a:p>
        </p:txBody>
      </p:sp>
      <p:sp>
        <p:nvSpPr>
          <p:cNvPr id="8" name="テキスト プレースホルダー 7">
            <a:extLst>
              <a:ext uri="{FF2B5EF4-FFF2-40B4-BE49-F238E27FC236}">
                <a16:creationId xmlns:a16="http://schemas.microsoft.com/office/drawing/2014/main" id="{53C4833B-2629-4F44-AF63-D1A0B9DD70AF}"/>
              </a:ext>
            </a:extLst>
          </p:cNvPr>
          <p:cNvSpPr>
            <a:spLocks noGrp="1"/>
          </p:cNvSpPr>
          <p:nvPr>
            <p:ph type="body" sz="quarter" idx="11"/>
          </p:nvPr>
        </p:nvSpPr>
        <p:spPr/>
        <p:txBody>
          <a:bodyPr/>
          <a:lstStyle/>
          <a:p>
            <a:r>
              <a:rPr lang="ja-JP" altLang="en-US"/>
              <a:t>ブラウザ上で動作する利点について</a:t>
            </a:r>
            <a:endParaRPr lang="en-US" altLang="ja-JP" dirty="0"/>
          </a:p>
          <a:p>
            <a:r>
              <a:rPr lang="ja-JP" altLang="ja-JP"/>
              <a:t>授業時間外で</a:t>
            </a:r>
            <a:r>
              <a:rPr lang="ja-JP" altLang="en-US"/>
              <a:t>プログラミングを</a:t>
            </a:r>
            <a:r>
              <a:rPr lang="ja-JP" altLang="ja-JP"/>
              <a:t>する機会が少ない</a:t>
            </a:r>
            <a:r>
              <a:rPr lang="en-US" altLang="ja-JP" dirty="0"/>
              <a:t>(</a:t>
            </a:r>
            <a:r>
              <a:rPr lang="ja-JP" altLang="en-US"/>
              <a:t>機会の問題</a:t>
            </a:r>
            <a:r>
              <a:rPr lang="en-US" altLang="ja-JP" dirty="0"/>
              <a:t>)</a:t>
            </a:r>
            <a:r>
              <a:rPr lang="ja-JP" altLang="en-US"/>
              <a:t>を解決できる</a:t>
            </a:r>
            <a:endParaRPr lang="en-US" altLang="ja-JP" dirty="0"/>
          </a:p>
        </p:txBody>
      </p:sp>
      <p:sp>
        <p:nvSpPr>
          <p:cNvPr id="6" name="タイトル 5">
            <a:extLst>
              <a:ext uri="{FF2B5EF4-FFF2-40B4-BE49-F238E27FC236}">
                <a16:creationId xmlns:a16="http://schemas.microsoft.com/office/drawing/2014/main" id="{41ACFA7C-0512-451A-A7AA-3FC9424A0EB1}"/>
              </a:ext>
            </a:extLst>
          </p:cNvPr>
          <p:cNvSpPr>
            <a:spLocks noGrp="1"/>
          </p:cNvSpPr>
          <p:nvPr>
            <p:ph type="title"/>
          </p:nvPr>
        </p:nvSpPr>
        <p:spPr/>
        <p:txBody>
          <a:bodyPr/>
          <a:lstStyle/>
          <a:p>
            <a:r>
              <a:rPr lang="en-US" altLang="ja-JP" dirty="0"/>
              <a:t>2. </a:t>
            </a:r>
            <a:r>
              <a:rPr kumimoji="1" lang="ja-JP" altLang="en-US"/>
              <a:t>研究方針</a:t>
            </a:r>
            <a:endParaRPr kumimoji="1" lang="ja-JP" altLang="en-US" dirty="0"/>
          </a:p>
        </p:txBody>
      </p:sp>
      <p:pic>
        <p:nvPicPr>
          <p:cNvPr id="2050" name="Picture 2" descr="フォームの回答のグラフ。質問のタイトル: 授業の学習に使った環境はなんですか？。回答数: 17 件の回答。">
            <a:extLst>
              <a:ext uri="{FF2B5EF4-FFF2-40B4-BE49-F238E27FC236}">
                <a16:creationId xmlns:a16="http://schemas.microsoft.com/office/drawing/2014/main" id="{FA7DAC9D-C3CA-0F7C-A633-FC1992F7F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369" y="1855002"/>
            <a:ext cx="9087263" cy="43200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38C182FB-88D1-1860-F25D-6C9BD53471D1}"/>
              </a:ext>
            </a:extLst>
          </p:cNvPr>
          <p:cNvSpPr txBox="1"/>
          <p:nvPr/>
        </p:nvSpPr>
        <p:spPr>
          <a:xfrm>
            <a:off x="445486" y="6004684"/>
            <a:ext cx="7098418" cy="430887"/>
          </a:xfrm>
          <a:prstGeom prst="rect">
            <a:avLst/>
          </a:prstGeom>
        </p:spPr>
        <p:txBody>
          <a:bodyPr vert="horz" wrap="none" lIns="91440" tIns="45720" rIns="91440" bIns="45720" rtlCol="0" anchor="ctr">
            <a:spAutoFit/>
          </a:bodyPr>
          <a:lstStyle/>
          <a:p>
            <a:r>
              <a:rPr lang="ja-JP" altLang="en-US" sz="1100">
                <a:solidFill>
                  <a:schemeClr val="bg1">
                    <a:lumMod val="75000"/>
                  </a:schemeClr>
                </a:solidFill>
                <a:effectLst/>
                <a:latin typeface="MS"/>
              </a:rPr>
              <a:t>小畠一泰，笠井聖二</a:t>
            </a:r>
            <a:r>
              <a:rPr lang="ja-JP" altLang="en-US" sz="1100">
                <a:solidFill>
                  <a:schemeClr val="bg1">
                    <a:lumMod val="75000"/>
                  </a:schemeClr>
                </a:solidFill>
                <a:latin typeface="MS"/>
              </a:rPr>
              <a:t>：</a:t>
            </a:r>
            <a:r>
              <a:rPr lang="en" altLang="ja-JP" sz="1100" dirty="0">
                <a:solidFill>
                  <a:schemeClr val="bg1">
                    <a:lumMod val="75000"/>
                  </a:schemeClr>
                </a:solidFill>
                <a:effectLst/>
                <a:latin typeface="MS"/>
              </a:rPr>
              <a:t>WebAssembly</a:t>
            </a:r>
            <a:r>
              <a:rPr lang="ja-JP" altLang="en-US" sz="1100">
                <a:solidFill>
                  <a:schemeClr val="bg1">
                    <a:lumMod val="75000"/>
                  </a:schemeClr>
                </a:solidFill>
                <a:effectLst/>
                <a:latin typeface="MS"/>
              </a:rPr>
              <a:t>を用いたブラウザ上で完結する</a:t>
            </a:r>
            <a:r>
              <a:rPr lang="en" altLang="ja-JP" sz="1100" dirty="0">
                <a:solidFill>
                  <a:schemeClr val="bg1">
                    <a:lumMod val="75000"/>
                  </a:schemeClr>
                </a:solidFill>
                <a:effectLst/>
                <a:latin typeface="MS"/>
              </a:rPr>
              <a:t>C</a:t>
            </a:r>
            <a:r>
              <a:rPr lang="ja-JP" altLang="en-US" sz="1100">
                <a:solidFill>
                  <a:schemeClr val="bg1">
                    <a:lumMod val="75000"/>
                  </a:schemeClr>
                </a:solidFill>
                <a:effectLst/>
                <a:latin typeface="MS"/>
              </a:rPr>
              <a:t>言語の</a:t>
            </a:r>
            <a:r>
              <a:rPr lang="en" altLang="ja-JP" sz="1100" dirty="0">
                <a:solidFill>
                  <a:schemeClr val="bg1">
                    <a:lumMod val="75000"/>
                  </a:schemeClr>
                </a:solidFill>
                <a:effectLst/>
                <a:latin typeface="MS"/>
              </a:rPr>
              <a:t>TDD</a:t>
            </a:r>
            <a:r>
              <a:rPr lang="ja-JP" altLang="en-US" sz="1100">
                <a:solidFill>
                  <a:schemeClr val="bg1">
                    <a:lumMod val="75000"/>
                  </a:schemeClr>
                </a:solidFill>
                <a:effectLst/>
                <a:latin typeface="MS"/>
              </a:rPr>
              <a:t>式学習システムの構築と提案，</a:t>
            </a:r>
            <a:endParaRPr lang="en-US" altLang="ja-JP" sz="1100" dirty="0">
              <a:solidFill>
                <a:schemeClr val="bg1">
                  <a:lumMod val="75000"/>
                </a:schemeClr>
              </a:solidFill>
              <a:effectLst/>
              <a:latin typeface="MS"/>
            </a:endParaRPr>
          </a:p>
          <a:p>
            <a:r>
              <a:rPr lang="ja-JP" altLang="en-US" sz="1100">
                <a:solidFill>
                  <a:schemeClr val="bg1">
                    <a:lumMod val="75000"/>
                  </a:schemeClr>
                </a:solidFill>
                <a:effectLst/>
                <a:latin typeface="MS"/>
              </a:rPr>
              <a:t>令和</a:t>
            </a:r>
            <a:r>
              <a:rPr lang="en-US" altLang="ja-JP" sz="1100" dirty="0">
                <a:solidFill>
                  <a:schemeClr val="bg1">
                    <a:lumMod val="75000"/>
                  </a:schemeClr>
                </a:solidFill>
                <a:effectLst/>
                <a:latin typeface="MS"/>
              </a:rPr>
              <a:t>3</a:t>
            </a:r>
            <a:r>
              <a:rPr lang="ja-JP" altLang="en-US" sz="1100">
                <a:solidFill>
                  <a:schemeClr val="bg1">
                    <a:lumMod val="75000"/>
                  </a:schemeClr>
                </a:solidFill>
                <a:effectLst/>
                <a:latin typeface="MS"/>
              </a:rPr>
              <a:t>年度 呉工業高等専門学校 電気情報工学科 卒業研究報告会予稿集，</a:t>
            </a:r>
            <a:r>
              <a:rPr lang="en-US" altLang="ja-JP" sz="1100" dirty="0">
                <a:solidFill>
                  <a:schemeClr val="bg1">
                    <a:lumMod val="75000"/>
                  </a:schemeClr>
                </a:solidFill>
                <a:effectLst/>
                <a:latin typeface="MS"/>
              </a:rPr>
              <a:t>2022</a:t>
            </a:r>
            <a:r>
              <a:rPr lang="ja-JP" altLang="en-US" sz="1100">
                <a:solidFill>
                  <a:schemeClr val="bg1">
                    <a:lumMod val="75000"/>
                  </a:schemeClr>
                </a:solidFill>
                <a:effectLst/>
                <a:latin typeface="MS"/>
              </a:rPr>
              <a:t>より</a:t>
            </a:r>
            <a:endParaRPr lang="ja-JP" altLang="en-US" sz="1100">
              <a:solidFill>
                <a:schemeClr val="bg1">
                  <a:lumMod val="75000"/>
                </a:schemeClr>
              </a:solidFill>
            </a:endParaRPr>
          </a:p>
        </p:txBody>
      </p:sp>
    </p:spTree>
    <p:extLst>
      <p:ext uri="{BB962C8B-B14F-4D97-AF65-F5344CB8AC3E}">
        <p14:creationId xmlns:p14="http://schemas.microsoft.com/office/powerpoint/2010/main" val="665938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EEA2270-77D9-4BA8-9182-8816EA072C9F}"/>
              </a:ext>
            </a:extLst>
          </p:cNvPr>
          <p:cNvSpPr>
            <a:spLocks noGrp="1"/>
          </p:cNvSpPr>
          <p:nvPr>
            <p:ph type="sldNum" sz="quarter" idx="10"/>
          </p:nvPr>
        </p:nvSpPr>
        <p:spPr/>
        <p:txBody>
          <a:bodyPr/>
          <a:lstStyle/>
          <a:p>
            <a:fld id="{F4703F4B-313D-3049-97C7-213BB262B4FC}" type="slidenum">
              <a:rPr kumimoji="1" lang="ja-JP" altLang="en-US" smtClean="0"/>
              <a:t>9</a:t>
            </a:fld>
            <a:endParaRPr kumimoji="1" lang="ja-JP" altLang="en-US"/>
          </a:p>
        </p:txBody>
      </p:sp>
      <p:sp>
        <p:nvSpPr>
          <p:cNvPr id="8" name="テキスト プレースホルダー 7">
            <a:extLst>
              <a:ext uri="{FF2B5EF4-FFF2-40B4-BE49-F238E27FC236}">
                <a16:creationId xmlns:a16="http://schemas.microsoft.com/office/drawing/2014/main" id="{53C4833B-2629-4F44-AF63-D1A0B9DD70AF}"/>
              </a:ext>
            </a:extLst>
          </p:cNvPr>
          <p:cNvSpPr>
            <a:spLocks noGrp="1"/>
          </p:cNvSpPr>
          <p:nvPr>
            <p:ph type="body" sz="quarter" idx="11"/>
          </p:nvPr>
        </p:nvSpPr>
        <p:spPr/>
        <p:txBody>
          <a:bodyPr/>
          <a:lstStyle/>
          <a:p>
            <a:r>
              <a:rPr lang="ja-JP" altLang="en-US"/>
              <a:t>ブラウザ上で動作する利点について</a:t>
            </a:r>
            <a:endParaRPr lang="en-US" altLang="ja-JP" dirty="0"/>
          </a:p>
          <a:p>
            <a:r>
              <a:rPr lang="ja-JP" altLang="ja-JP"/>
              <a:t>授業時間外で</a:t>
            </a:r>
            <a:r>
              <a:rPr lang="ja-JP" altLang="en-US"/>
              <a:t>プログラミングを</a:t>
            </a:r>
            <a:r>
              <a:rPr lang="ja-JP" altLang="ja-JP"/>
              <a:t>する機会が少ない</a:t>
            </a:r>
            <a:r>
              <a:rPr lang="en-US" altLang="ja-JP" dirty="0"/>
              <a:t>(</a:t>
            </a:r>
            <a:r>
              <a:rPr lang="ja-JP" altLang="en-US"/>
              <a:t>機会の問題</a:t>
            </a:r>
            <a:r>
              <a:rPr lang="en-US" altLang="ja-JP" dirty="0"/>
              <a:t>)</a:t>
            </a:r>
            <a:r>
              <a:rPr lang="ja-JP" altLang="en-US"/>
              <a:t>を解決できる</a:t>
            </a:r>
            <a:endParaRPr lang="en-US" altLang="ja-JP" dirty="0"/>
          </a:p>
          <a:p>
            <a:endParaRPr lang="ja-JP" altLang="en-US"/>
          </a:p>
        </p:txBody>
      </p:sp>
      <p:sp>
        <p:nvSpPr>
          <p:cNvPr id="6" name="タイトル 5">
            <a:extLst>
              <a:ext uri="{FF2B5EF4-FFF2-40B4-BE49-F238E27FC236}">
                <a16:creationId xmlns:a16="http://schemas.microsoft.com/office/drawing/2014/main" id="{41ACFA7C-0512-451A-A7AA-3FC9424A0EB1}"/>
              </a:ext>
            </a:extLst>
          </p:cNvPr>
          <p:cNvSpPr>
            <a:spLocks noGrp="1"/>
          </p:cNvSpPr>
          <p:nvPr>
            <p:ph type="title"/>
          </p:nvPr>
        </p:nvSpPr>
        <p:spPr/>
        <p:txBody>
          <a:bodyPr/>
          <a:lstStyle/>
          <a:p>
            <a:r>
              <a:rPr lang="en-US" altLang="ja-JP" dirty="0"/>
              <a:t>2. </a:t>
            </a:r>
            <a:r>
              <a:rPr kumimoji="1" lang="ja-JP" altLang="en-US"/>
              <a:t>研究方針</a:t>
            </a:r>
            <a:endParaRPr kumimoji="1" lang="ja-JP" altLang="en-US" dirty="0"/>
          </a:p>
        </p:txBody>
      </p:sp>
      <p:pic>
        <p:nvPicPr>
          <p:cNvPr id="3074" name="Picture 2" descr="フォームの回答のグラフ。質問のタイトル: 自分のPCに予習や復習のために前述のような学校と同じ学習環境を整えたことはありますか。回答数: 17 件の回答。">
            <a:extLst>
              <a:ext uri="{FF2B5EF4-FFF2-40B4-BE49-F238E27FC236}">
                <a16:creationId xmlns:a16="http://schemas.microsoft.com/office/drawing/2014/main" id="{E64A2B7D-8094-AFDC-9E75-133B59D00E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739" y="1855002"/>
            <a:ext cx="10268523" cy="43200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AFBE82B6-8BEC-EE5A-4D5D-5CEBDD41C570}"/>
              </a:ext>
            </a:extLst>
          </p:cNvPr>
          <p:cNvSpPr txBox="1"/>
          <p:nvPr/>
        </p:nvSpPr>
        <p:spPr>
          <a:xfrm>
            <a:off x="445486" y="6004684"/>
            <a:ext cx="7098418" cy="430887"/>
          </a:xfrm>
          <a:prstGeom prst="rect">
            <a:avLst/>
          </a:prstGeom>
        </p:spPr>
        <p:txBody>
          <a:bodyPr vert="horz" wrap="none" lIns="91440" tIns="45720" rIns="91440" bIns="45720" rtlCol="0" anchor="ctr">
            <a:spAutoFit/>
          </a:bodyPr>
          <a:lstStyle/>
          <a:p>
            <a:r>
              <a:rPr lang="ja-JP" altLang="en-US" sz="1100">
                <a:solidFill>
                  <a:schemeClr val="bg1">
                    <a:lumMod val="75000"/>
                  </a:schemeClr>
                </a:solidFill>
                <a:effectLst/>
                <a:latin typeface="MS"/>
              </a:rPr>
              <a:t>小畠一泰，笠井聖二</a:t>
            </a:r>
            <a:r>
              <a:rPr lang="ja-JP" altLang="en-US" sz="1100">
                <a:solidFill>
                  <a:schemeClr val="bg1">
                    <a:lumMod val="75000"/>
                  </a:schemeClr>
                </a:solidFill>
                <a:latin typeface="MS"/>
              </a:rPr>
              <a:t>：</a:t>
            </a:r>
            <a:r>
              <a:rPr lang="en" altLang="ja-JP" sz="1100" dirty="0">
                <a:solidFill>
                  <a:schemeClr val="bg1">
                    <a:lumMod val="75000"/>
                  </a:schemeClr>
                </a:solidFill>
                <a:effectLst/>
                <a:latin typeface="MS"/>
              </a:rPr>
              <a:t>WebAssembly</a:t>
            </a:r>
            <a:r>
              <a:rPr lang="ja-JP" altLang="en-US" sz="1100">
                <a:solidFill>
                  <a:schemeClr val="bg1">
                    <a:lumMod val="75000"/>
                  </a:schemeClr>
                </a:solidFill>
                <a:effectLst/>
                <a:latin typeface="MS"/>
              </a:rPr>
              <a:t>を用いたブラウザ上で完結する</a:t>
            </a:r>
            <a:r>
              <a:rPr lang="en" altLang="ja-JP" sz="1100" dirty="0">
                <a:solidFill>
                  <a:schemeClr val="bg1">
                    <a:lumMod val="75000"/>
                  </a:schemeClr>
                </a:solidFill>
                <a:effectLst/>
                <a:latin typeface="MS"/>
              </a:rPr>
              <a:t>C</a:t>
            </a:r>
            <a:r>
              <a:rPr lang="ja-JP" altLang="en-US" sz="1100">
                <a:solidFill>
                  <a:schemeClr val="bg1">
                    <a:lumMod val="75000"/>
                  </a:schemeClr>
                </a:solidFill>
                <a:effectLst/>
                <a:latin typeface="MS"/>
              </a:rPr>
              <a:t>言語の</a:t>
            </a:r>
            <a:r>
              <a:rPr lang="en" altLang="ja-JP" sz="1100" dirty="0">
                <a:solidFill>
                  <a:schemeClr val="bg1">
                    <a:lumMod val="75000"/>
                  </a:schemeClr>
                </a:solidFill>
                <a:effectLst/>
                <a:latin typeface="MS"/>
              </a:rPr>
              <a:t>TDD</a:t>
            </a:r>
            <a:r>
              <a:rPr lang="ja-JP" altLang="en-US" sz="1100">
                <a:solidFill>
                  <a:schemeClr val="bg1">
                    <a:lumMod val="75000"/>
                  </a:schemeClr>
                </a:solidFill>
                <a:effectLst/>
                <a:latin typeface="MS"/>
              </a:rPr>
              <a:t>式学習システムの構築と提案，</a:t>
            </a:r>
            <a:endParaRPr lang="en-US" altLang="ja-JP" sz="1100" dirty="0">
              <a:solidFill>
                <a:schemeClr val="bg1">
                  <a:lumMod val="75000"/>
                </a:schemeClr>
              </a:solidFill>
              <a:effectLst/>
              <a:latin typeface="MS"/>
            </a:endParaRPr>
          </a:p>
          <a:p>
            <a:r>
              <a:rPr lang="ja-JP" altLang="en-US" sz="1100">
                <a:solidFill>
                  <a:schemeClr val="bg1">
                    <a:lumMod val="75000"/>
                  </a:schemeClr>
                </a:solidFill>
                <a:effectLst/>
                <a:latin typeface="MS"/>
              </a:rPr>
              <a:t>令和</a:t>
            </a:r>
            <a:r>
              <a:rPr lang="en-US" altLang="ja-JP" sz="1100" dirty="0">
                <a:solidFill>
                  <a:schemeClr val="bg1">
                    <a:lumMod val="75000"/>
                  </a:schemeClr>
                </a:solidFill>
                <a:effectLst/>
                <a:latin typeface="MS"/>
              </a:rPr>
              <a:t>3</a:t>
            </a:r>
            <a:r>
              <a:rPr lang="ja-JP" altLang="en-US" sz="1100">
                <a:solidFill>
                  <a:schemeClr val="bg1">
                    <a:lumMod val="75000"/>
                  </a:schemeClr>
                </a:solidFill>
                <a:effectLst/>
                <a:latin typeface="MS"/>
              </a:rPr>
              <a:t>年度 呉工業高等専門学校 電気情報工学科 卒業研究報告会予稿集，</a:t>
            </a:r>
            <a:r>
              <a:rPr lang="en-US" altLang="ja-JP" sz="1100" dirty="0">
                <a:solidFill>
                  <a:schemeClr val="bg1">
                    <a:lumMod val="75000"/>
                  </a:schemeClr>
                </a:solidFill>
                <a:effectLst/>
                <a:latin typeface="MS"/>
              </a:rPr>
              <a:t>2022</a:t>
            </a:r>
            <a:r>
              <a:rPr lang="ja-JP" altLang="en-US" sz="1100">
                <a:solidFill>
                  <a:schemeClr val="bg1">
                    <a:lumMod val="75000"/>
                  </a:schemeClr>
                </a:solidFill>
                <a:effectLst/>
                <a:latin typeface="MS"/>
              </a:rPr>
              <a:t>より</a:t>
            </a:r>
            <a:endParaRPr lang="ja-JP" altLang="en-US" sz="1100">
              <a:solidFill>
                <a:schemeClr val="bg1">
                  <a:lumMod val="75000"/>
                </a:schemeClr>
              </a:solidFill>
            </a:endParaRPr>
          </a:p>
        </p:txBody>
      </p:sp>
    </p:spTree>
    <p:extLst>
      <p:ext uri="{BB962C8B-B14F-4D97-AF65-F5344CB8AC3E}">
        <p14:creationId xmlns:p14="http://schemas.microsoft.com/office/powerpoint/2010/main" val="3054367709"/>
      </p:ext>
    </p:extLst>
  </p:cSld>
  <p:clrMapOvr>
    <a:masterClrMapping/>
  </p:clrMapOvr>
</p:sld>
</file>

<file path=ppt/theme/theme1.xml><?xml version="1.0" encoding="utf-8"?>
<a:theme xmlns:a="http://schemas.openxmlformats.org/drawingml/2006/main" name="Office テーマ">
  <a:themeElements>
    <a:clrScheme name="IWSQ 1">
      <a:dk1>
        <a:srgbClr val="333333"/>
      </a:dk1>
      <a:lt1>
        <a:srgbClr val="FFFFFF"/>
      </a:lt1>
      <a:dk2>
        <a:srgbClr val="8D8D8D"/>
      </a:dk2>
      <a:lt2>
        <a:srgbClr val="E7E6E6"/>
      </a:lt2>
      <a:accent1>
        <a:srgbClr val="41A0BA"/>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Noto Sans JP">
      <a:majorFont>
        <a:latin typeface="Roboto"/>
        <a:ea typeface="Noto Sans JP"/>
        <a:cs typeface=""/>
      </a:majorFont>
      <a:minorFont>
        <a:latin typeface="Roboto"/>
        <a:ea typeface="Noto Sans JP"/>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3526</TotalTime>
  <Words>1592</Words>
  <Application>Microsoft Macintosh PowerPoint</Application>
  <PresentationFormat>ワイド画面</PresentationFormat>
  <Paragraphs>216</Paragraphs>
  <Slides>35</Slides>
  <Notes>1</Notes>
  <HiddenSlides>1</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35</vt:i4>
      </vt:variant>
    </vt:vector>
  </HeadingPairs>
  <TitlesOfParts>
    <vt:vector size="43" baseType="lpstr">
      <vt:lpstr>Hiragino Sans W5</vt:lpstr>
      <vt:lpstr>Hiragino Sans W7</vt:lpstr>
      <vt:lpstr>MS</vt:lpstr>
      <vt:lpstr>ＭＳ ゴシック</vt:lpstr>
      <vt:lpstr>游ゴシック</vt:lpstr>
      <vt:lpstr>Arial</vt:lpstr>
      <vt:lpstr>Roboto</vt:lpstr>
      <vt:lpstr>Office テーマ</vt:lpstr>
      <vt:lpstr>WebAssemblyを用いた ブラウザ上で完結する C言語のTDD式学習システムの構築と提案</vt:lpstr>
      <vt:lpstr>本研究について</vt:lpstr>
      <vt:lpstr>目次</vt:lpstr>
      <vt:lpstr>1. はじめに</vt:lpstr>
      <vt:lpstr>1. はじめに</vt:lpstr>
      <vt:lpstr>1. はじめに</vt:lpstr>
      <vt:lpstr>ブラウザ上で完結し、 軽量かつテスト可能な 学習環境を提案する</vt:lpstr>
      <vt:lpstr>2. 研究方針</vt:lpstr>
      <vt:lpstr>2. 研究方針</vt:lpstr>
      <vt:lpstr>2. 研究方針</vt:lpstr>
      <vt:lpstr>2. 研究方針</vt:lpstr>
      <vt:lpstr>2. 研究方針</vt:lpstr>
      <vt:lpstr>2. 研究方針</vt:lpstr>
      <vt:lpstr>用語説明：テストとは</vt:lpstr>
      <vt:lpstr>用語説明：テストとは</vt:lpstr>
      <vt:lpstr>2. 研究方針</vt:lpstr>
      <vt:lpstr>3. Clangの日本語化について</vt:lpstr>
      <vt:lpstr>3. Clangの日本語化について</vt:lpstr>
      <vt:lpstr>3. Clangの日本語化について</vt:lpstr>
      <vt:lpstr>Analyzing the Clang diagnostics experience</vt:lpstr>
      <vt:lpstr>Analyzing the Clang diagnostics experience</vt:lpstr>
      <vt:lpstr>Analyzing the Clang diagnostics experience</vt:lpstr>
      <vt:lpstr>Language Server Protocol(LSP)</vt:lpstr>
      <vt:lpstr>Language Server Protocol(LSP)</vt:lpstr>
      <vt:lpstr>Language Server Protocol(LSP)</vt:lpstr>
      <vt:lpstr>Clangのビルド</vt:lpstr>
      <vt:lpstr>4. LZ符号を用いた共有システムの課題</vt:lpstr>
      <vt:lpstr>4. LZ符号を用いた共有システムの課題</vt:lpstr>
      <vt:lpstr>4. LZ符号を用いた共有システムの課題</vt:lpstr>
      <vt:lpstr>PowerPoint プレゼンテーション</vt:lpstr>
      <vt:lpstr>5. 学習効果の測定方法について</vt:lpstr>
      <vt:lpstr>学習効果の測定方法について </vt:lpstr>
      <vt:lpstr>まとめ</vt:lpstr>
      <vt:lpstr>まとめ</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5E14-kure</dc:creator>
  <cp:lastModifiedBy>1S17-kure</cp:lastModifiedBy>
  <cp:revision>737</cp:revision>
  <cp:lastPrinted>2022-07-27T04:36:42Z</cp:lastPrinted>
  <dcterms:created xsi:type="dcterms:W3CDTF">2022-07-19T22:40:06Z</dcterms:created>
  <dcterms:modified xsi:type="dcterms:W3CDTF">2023-02-14T02:34:13Z</dcterms:modified>
</cp:coreProperties>
</file>